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revisionInfo.xml" ContentType="application/vnd.ms-powerpoint.revisioninfo+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3" r:id="rId7"/>
    <p:sldId id="261" r:id="rId8"/>
    <p:sldId id="262" r:id="rId9"/>
    <p:sldId id="264" r:id="rId1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6679E7A-8904-42A2-94F5-2FBEA2AA2356}" v="18" dt="2021-05-30T18:04:54.960"/>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1" d="100"/>
          <a:sy n="81" d="100"/>
        </p:scale>
        <p:origin x="-78" y="-69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3A89EF98-73BC-4C19-BB55-DBEE81AF667A}"/>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 xmlns:a16="http://schemas.microsoft.com/office/drawing/2014/main" id="{C48DFB82-C8F1-4A8F-9F81-ACF4DA33D6E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 xmlns:a16="http://schemas.microsoft.com/office/drawing/2014/main" id="{C296D6A6-A0C1-49E2-B7C1-BCC27B80FD23}"/>
              </a:ext>
            </a:extLst>
          </p:cNvPr>
          <p:cNvSpPr>
            <a:spLocks noGrp="1"/>
          </p:cNvSpPr>
          <p:nvPr>
            <p:ph type="dt" sz="half" idx="10"/>
          </p:nvPr>
        </p:nvSpPr>
        <p:spPr/>
        <p:txBody>
          <a:bodyPr/>
          <a:lstStyle/>
          <a:p>
            <a:fld id="{7F80EAE0-0954-4E36-AEBE-8CEB7D7175E3}" type="datetimeFigureOut">
              <a:rPr lang="fr-FR" smtClean="0"/>
              <a:pPr/>
              <a:t>07/06/2021</a:t>
            </a:fld>
            <a:endParaRPr lang="fr-FR"/>
          </a:p>
        </p:txBody>
      </p:sp>
      <p:sp>
        <p:nvSpPr>
          <p:cNvPr id="5" name="Espace réservé du pied de page 4">
            <a:extLst>
              <a:ext uri="{FF2B5EF4-FFF2-40B4-BE49-F238E27FC236}">
                <a16:creationId xmlns="" xmlns:a16="http://schemas.microsoft.com/office/drawing/2014/main" id="{7D06508E-8B7D-4EAB-B3DE-E86975ACAA0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 xmlns:a16="http://schemas.microsoft.com/office/drawing/2014/main" id="{290ABF49-4249-41F3-8544-A4484492E18F}"/>
              </a:ext>
            </a:extLst>
          </p:cNvPr>
          <p:cNvSpPr>
            <a:spLocks noGrp="1"/>
          </p:cNvSpPr>
          <p:nvPr>
            <p:ph type="sldNum" sz="quarter" idx="12"/>
          </p:nvPr>
        </p:nvSpPr>
        <p:spPr/>
        <p:txBody>
          <a:bodyPr/>
          <a:lstStyle/>
          <a:p>
            <a:fld id="{D16AA40D-0BA6-4C5A-8C3E-3B94F0DD178C}" type="slidenum">
              <a:rPr lang="fr-FR" smtClean="0"/>
              <a:pPr/>
              <a:t>‹N°›</a:t>
            </a:fld>
            <a:endParaRPr lang="fr-FR"/>
          </a:p>
        </p:txBody>
      </p:sp>
    </p:spTree>
    <p:extLst>
      <p:ext uri="{BB962C8B-B14F-4D97-AF65-F5344CB8AC3E}">
        <p14:creationId xmlns="" xmlns:p14="http://schemas.microsoft.com/office/powerpoint/2010/main" val="27309323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314349A9-188E-4B10-82A8-1F3BD094AE7C}"/>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 xmlns:a16="http://schemas.microsoft.com/office/drawing/2014/main" id="{72BB1C3C-9963-43E9-BDAA-D404211801FC}"/>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 xmlns:a16="http://schemas.microsoft.com/office/drawing/2014/main" id="{9D609651-E78E-464C-AF9C-F3152F8969AD}"/>
              </a:ext>
            </a:extLst>
          </p:cNvPr>
          <p:cNvSpPr>
            <a:spLocks noGrp="1"/>
          </p:cNvSpPr>
          <p:nvPr>
            <p:ph type="dt" sz="half" idx="10"/>
          </p:nvPr>
        </p:nvSpPr>
        <p:spPr/>
        <p:txBody>
          <a:bodyPr/>
          <a:lstStyle/>
          <a:p>
            <a:fld id="{7F80EAE0-0954-4E36-AEBE-8CEB7D7175E3}" type="datetimeFigureOut">
              <a:rPr lang="fr-FR" smtClean="0"/>
              <a:pPr/>
              <a:t>07/06/2021</a:t>
            </a:fld>
            <a:endParaRPr lang="fr-FR"/>
          </a:p>
        </p:txBody>
      </p:sp>
      <p:sp>
        <p:nvSpPr>
          <p:cNvPr id="5" name="Espace réservé du pied de page 4">
            <a:extLst>
              <a:ext uri="{FF2B5EF4-FFF2-40B4-BE49-F238E27FC236}">
                <a16:creationId xmlns="" xmlns:a16="http://schemas.microsoft.com/office/drawing/2014/main" id="{3BB5AD8E-A41D-448B-A65B-97EF12206A1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 xmlns:a16="http://schemas.microsoft.com/office/drawing/2014/main" id="{81D8A2C1-4F68-4645-B04A-79406FD2D741}"/>
              </a:ext>
            </a:extLst>
          </p:cNvPr>
          <p:cNvSpPr>
            <a:spLocks noGrp="1"/>
          </p:cNvSpPr>
          <p:nvPr>
            <p:ph type="sldNum" sz="quarter" idx="12"/>
          </p:nvPr>
        </p:nvSpPr>
        <p:spPr/>
        <p:txBody>
          <a:bodyPr/>
          <a:lstStyle/>
          <a:p>
            <a:fld id="{D16AA40D-0BA6-4C5A-8C3E-3B94F0DD178C}" type="slidenum">
              <a:rPr lang="fr-FR" smtClean="0"/>
              <a:pPr/>
              <a:t>‹N°›</a:t>
            </a:fld>
            <a:endParaRPr lang="fr-FR"/>
          </a:p>
        </p:txBody>
      </p:sp>
    </p:spTree>
    <p:extLst>
      <p:ext uri="{BB962C8B-B14F-4D97-AF65-F5344CB8AC3E}">
        <p14:creationId xmlns="" xmlns:p14="http://schemas.microsoft.com/office/powerpoint/2010/main" val="762717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 xmlns:a16="http://schemas.microsoft.com/office/drawing/2014/main" id="{1F2901BB-D713-4BE5-9DBD-C33CFFE4F685}"/>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 xmlns:a16="http://schemas.microsoft.com/office/drawing/2014/main" id="{46FCB922-BF62-45A2-9590-22EFC696F47E}"/>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 xmlns:a16="http://schemas.microsoft.com/office/drawing/2014/main" id="{3EE70676-56CE-4F78-A0DB-42AD51351F3E}"/>
              </a:ext>
            </a:extLst>
          </p:cNvPr>
          <p:cNvSpPr>
            <a:spLocks noGrp="1"/>
          </p:cNvSpPr>
          <p:nvPr>
            <p:ph type="dt" sz="half" idx="10"/>
          </p:nvPr>
        </p:nvSpPr>
        <p:spPr/>
        <p:txBody>
          <a:bodyPr/>
          <a:lstStyle/>
          <a:p>
            <a:fld id="{7F80EAE0-0954-4E36-AEBE-8CEB7D7175E3}" type="datetimeFigureOut">
              <a:rPr lang="fr-FR" smtClean="0"/>
              <a:pPr/>
              <a:t>07/06/2021</a:t>
            </a:fld>
            <a:endParaRPr lang="fr-FR"/>
          </a:p>
        </p:txBody>
      </p:sp>
      <p:sp>
        <p:nvSpPr>
          <p:cNvPr id="5" name="Espace réservé du pied de page 4">
            <a:extLst>
              <a:ext uri="{FF2B5EF4-FFF2-40B4-BE49-F238E27FC236}">
                <a16:creationId xmlns="" xmlns:a16="http://schemas.microsoft.com/office/drawing/2014/main" id="{C762DB4E-55C3-42C4-BCD4-1B98205041BA}"/>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 xmlns:a16="http://schemas.microsoft.com/office/drawing/2014/main" id="{4F04FF27-D5E9-4847-9442-A6DC7367B02C}"/>
              </a:ext>
            </a:extLst>
          </p:cNvPr>
          <p:cNvSpPr>
            <a:spLocks noGrp="1"/>
          </p:cNvSpPr>
          <p:nvPr>
            <p:ph type="sldNum" sz="quarter" idx="12"/>
          </p:nvPr>
        </p:nvSpPr>
        <p:spPr/>
        <p:txBody>
          <a:bodyPr/>
          <a:lstStyle/>
          <a:p>
            <a:fld id="{D16AA40D-0BA6-4C5A-8C3E-3B94F0DD178C}" type="slidenum">
              <a:rPr lang="fr-FR" smtClean="0"/>
              <a:pPr/>
              <a:t>‹N°›</a:t>
            </a:fld>
            <a:endParaRPr lang="fr-FR"/>
          </a:p>
        </p:txBody>
      </p:sp>
    </p:spTree>
    <p:extLst>
      <p:ext uri="{BB962C8B-B14F-4D97-AF65-F5344CB8AC3E}">
        <p14:creationId xmlns="" xmlns:p14="http://schemas.microsoft.com/office/powerpoint/2010/main" val="34928409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B39E0609-6465-48D7-B6ED-DE90BCF189BE}"/>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 xmlns:a16="http://schemas.microsoft.com/office/drawing/2014/main" id="{D015D518-5804-4F8C-92B7-C9CF7483E43D}"/>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 xmlns:a16="http://schemas.microsoft.com/office/drawing/2014/main" id="{C6C5F33E-601E-4996-ABB0-0C99A814628E}"/>
              </a:ext>
            </a:extLst>
          </p:cNvPr>
          <p:cNvSpPr>
            <a:spLocks noGrp="1"/>
          </p:cNvSpPr>
          <p:nvPr>
            <p:ph type="dt" sz="half" idx="10"/>
          </p:nvPr>
        </p:nvSpPr>
        <p:spPr/>
        <p:txBody>
          <a:bodyPr/>
          <a:lstStyle/>
          <a:p>
            <a:fld id="{7F80EAE0-0954-4E36-AEBE-8CEB7D7175E3}" type="datetimeFigureOut">
              <a:rPr lang="fr-FR" smtClean="0"/>
              <a:pPr/>
              <a:t>07/06/2021</a:t>
            </a:fld>
            <a:endParaRPr lang="fr-FR"/>
          </a:p>
        </p:txBody>
      </p:sp>
      <p:sp>
        <p:nvSpPr>
          <p:cNvPr id="5" name="Espace réservé du pied de page 4">
            <a:extLst>
              <a:ext uri="{FF2B5EF4-FFF2-40B4-BE49-F238E27FC236}">
                <a16:creationId xmlns="" xmlns:a16="http://schemas.microsoft.com/office/drawing/2014/main" id="{2CD613C0-FE89-4EAA-B38C-FD895F15D198}"/>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 xmlns:a16="http://schemas.microsoft.com/office/drawing/2014/main" id="{B7736538-5343-4773-BF74-57F62B460248}"/>
              </a:ext>
            </a:extLst>
          </p:cNvPr>
          <p:cNvSpPr>
            <a:spLocks noGrp="1"/>
          </p:cNvSpPr>
          <p:nvPr>
            <p:ph type="sldNum" sz="quarter" idx="12"/>
          </p:nvPr>
        </p:nvSpPr>
        <p:spPr/>
        <p:txBody>
          <a:bodyPr/>
          <a:lstStyle/>
          <a:p>
            <a:fld id="{D16AA40D-0BA6-4C5A-8C3E-3B94F0DD178C}" type="slidenum">
              <a:rPr lang="fr-FR" smtClean="0"/>
              <a:pPr/>
              <a:t>‹N°›</a:t>
            </a:fld>
            <a:endParaRPr lang="fr-FR"/>
          </a:p>
        </p:txBody>
      </p:sp>
    </p:spTree>
    <p:extLst>
      <p:ext uri="{BB962C8B-B14F-4D97-AF65-F5344CB8AC3E}">
        <p14:creationId xmlns="" xmlns:p14="http://schemas.microsoft.com/office/powerpoint/2010/main" val="657870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2CEB23BB-02A3-4FB7-B218-959BCB7E7955}"/>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 xmlns:a16="http://schemas.microsoft.com/office/drawing/2014/main" id="{465A0E2C-FAD0-4B17-B1D4-2E528A1A29D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 xmlns:a16="http://schemas.microsoft.com/office/drawing/2014/main" id="{A6EFB208-F232-4835-943C-D98A22F8D92B}"/>
              </a:ext>
            </a:extLst>
          </p:cNvPr>
          <p:cNvSpPr>
            <a:spLocks noGrp="1"/>
          </p:cNvSpPr>
          <p:nvPr>
            <p:ph type="dt" sz="half" idx="10"/>
          </p:nvPr>
        </p:nvSpPr>
        <p:spPr/>
        <p:txBody>
          <a:bodyPr/>
          <a:lstStyle/>
          <a:p>
            <a:fld id="{7F80EAE0-0954-4E36-AEBE-8CEB7D7175E3}" type="datetimeFigureOut">
              <a:rPr lang="fr-FR" smtClean="0"/>
              <a:pPr/>
              <a:t>07/06/2021</a:t>
            </a:fld>
            <a:endParaRPr lang="fr-FR"/>
          </a:p>
        </p:txBody>
      </p:sp>
      <p:sp>
        <p:nvSpPr>
          <p:cNvPr id="5" name="Espace réservé du pied de page 4">
            <a:extLst>
              <a:ext uri="{FF2B5EF4-FFF2-40B4-BE49-F238E27FC236}">
                <a16:creationId xmlns="" xmlns:a16="http://schemas.microsoft.com/office/drawing/2014/main" id="{B23C1699-090C-44DA-916E-0216198F825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 xmlns:a16="http://schemas.microsoft.com/office/drawing/2014/main" id="{EA5D4653-E433-43B7-BF34-D775404121AA}"/>
              </a:ext>
            </a:extLst>
          </p:cNvPr>
          <p:cNvSpPr>
            <a:spLocks noGrp="1"/>
          </p:cNvSpPr>
          <p:nvPr>
            <p:ph type="sldNum" sz="quarter" idx="12"/>
          </p:nvPr>
        </p:nvSpPr>
        <p:spPr/>
        <p:txBody>
          <a:bodyPr/>
          <a:lstStyle/>
          <a:p>
            <a:fld id="{D16AA40D-0BA6-4C5A-8C3E-3B94F0DD178C}" type="slidenum">
              <a:rPr lang="fr-FR" smtClean="0"/>
              <a:pPr/>
              <a:t>‹N°›</a:t>
            </a:fld>
            <a:endParaRPr lang="fr-FR"/>
          </a:p>
        </p:txBody>
      </p:sp>
    </p:spTree>
    <p:extLst>
      <p:ext uri="{BB962C8B-B14F-4D97-AF65-F5344CB8AC3E}">
        <p14:creationId xmlns="" xmlns:p14="http://schemas.microsoft.com/office/powerpoint/2010/main" val="22171606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DDB2873E-D5E6-4940-B15B-219D245CA943}"/>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 xmlns:a16="http://schemas.microsoft.com/office/drawing/2014/main" id="{FE64D030-332E-4936-90E5-FA5DAD562A67}"/>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 xmlns:a16="http://schemas.microsoft.com/office/drawing/2014/main" id="{44AAA949-BA26-4010-BEE8-BB1E72787AE0}"/>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 xmlns:a16="http://schemas.microsoft.com/office/drawing/2014/main" id="{DA8BABBE-E18D-42B4-AC04-9F619CD9C2E2}"/>
              </a:ext>
            </a:extLst>
          </p:cNvPr>
          <p:cNvSpPr>
            <a:spLocks noGrp="1"/>
          </p:cNvSpPr>
          <p:nvPr>
            <p:ph type="dt" sz="half" idx="10"/>
          </p:nvPr>
        </p:nvSpPr>
        <p:spPr/>
        <p:txBody>
          <a:bodyPr/>
          <a:lstStyle/>
          <a:p>
            <a:fld id="{7F80EAE0-0954-4E36-AEBE-8CEB7D7175E3}" type="datetimeFigureOut">
              <a:rPr lang="fr-FR" smtClean="0"/>
              <a:pPr/>
              <a:t>07/06/2021</a:t>
            </a:fld>
            <a:endParaRPr lang="fr-FR"/>
          </a:p>
        </p:txBody>
      </p:sp>
      <p:sp>
        <p:nvSpPr>
          <p:cNvPr id="6" name="Espace réservé du pied de page 5">
            <a:extLst>
              <a:ext uri="{FF2B5EF4-FFF2-40B4-BE49-F238E27FC236}">
                <a16:creationId xmlns="" xmlns:a16="http://schemas.microsoft.com/office/drawing/2014/main" id="{688CCB62-2545-41BB-9190-B1EF94D54BCA}"/>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 xmlns:a16="http://schemas.microsoft.com/office/drawing/2014/main" id="{E34619A9-9040-4816-AC65-4A66AF5DD251}"/>
              </a:ext>
            </a:extLst>
          </p:cNvPr>
          <p:cNvSpPr>
            <a:spLocks noGrp="1"/>
          </p:cNvSpPr>
          <p:nvPr>
            <p:ph type="sldNum" sz="quarter" idx="12"/>
          </p:nvPr>
        </p:nvSpPr>
        <p:spPr/>
        <p:txBody>
          <a:bodyPr/>
          <a:lstStyle/>
          <a:p>
            <a:fld id="{D16AA40D-0BA6-4C5A-8C3E-3B94F0DD178C}" type="slidenum">
              <a:rPr lang="fr-FR" smtClean="0"/>
              <a:pPr/>
              <a:t>‹N°›</a:t>
            </a:fld>
            <a:endParaRPr lang="fr-FR"/>
          </a:p>
        </p:txBody>
      </p:sp>
    </p:spTree>
    <p:extLst>
      <p:ext uri="{BB962C8B-B14F-4D97-AF65-F5344CB8AC3E}">
        <p14:creationId xmlns="" xmlns:p14="http://schemas.microsoft.com/office/powerpoint/2010/main" val="2267422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323EEFE-E4A1-412D-8F31-94D4CA1E320A}"/>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 xmlns:a16="http://schemas.microsoft.com/office/drawing/2014/main" id="{6FA30A6E-3518-48B7-8763-3AF811370E4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 xmlns:a16="http://schemas.microsoft.com/office/drawing/2014/main" id="{1231311F-1CFF-4D2D-8931-983A1A303B01}"/>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 xmlns:a16="http://schemas.microsoft.com/office/drawing/2014/main" id="{C4E3C4FD-37AC-4391-9ACC-095B8A74375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 xmlns:a16="http://schemas.microsoft.com/office/drawing/2014/main" id="{1C111410-DEA1-45C3-BCB9-02CBE1B7BA56}"/>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 xmlns:a16="http://schemas.microsoft.com/office/drawing/2014/main" id="{AA498910-C7DB-4913-8E6B-E2D926336771}"/>
              </a:ext>
            </a:extLst>
          </p:cNvPr>
          <p:cNvSpPr>
            <a:spLocks noGrp="1"/>
          </p:cNvSpPr>
          <p:nvPr>
            <p:ph type="dt" sz="half" idx="10"/>
          </p:nvPr>
        </p:nvSpPr>
        <p:spPr/>
        <p:txBody>
          <a:bodyPr/>
          <a:lstStyle/>
          <a:p>
            <a:fld id="{7F80EAE0-0954-4E36-AEBE-8CEB7D7175E3}" type="datetimeFigureOut">
              <a:rPr lang="fr-FR" smtClean="0"/>
              <a:pPr/>
              <a:t>07/06/2021</a:t>
            </a:fld>
            <a:endParaRPr lang="fr-FR"/>
          </a:p>
        </p:txBody>
      </p:sp>
      <p:sp>
        <p:nvSpPr>
          <p:cNvPr id="8" name="Espace réservé du pied de page 7">
            <a:extLst>
              <a:ext uri="{FF2B5EF4-FFF2-40B4-BE49-F238E27FC236}">
                <a16:creationId xmlns="" xmlns:a16="http://schemas.microsoft.com/office/drawing/2014/main" id="{B591DA05-A004-4F4B-B6CA-A84FD405AC16}"/>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 xmlns:a16="http://schemas.microsoft.com/office/drawing/2014/main" id="{9DC81A84-25B2-4E5E-A273-4FB7D0DE4A4B}"/>
              </a:ext>
            </a:extLst>
          </p:cNvPr>
          <p:cNvSpPr>
            <a:spLocks noGrp="1"/>
          </p:cNvSpPr>
          <p:nvPr>
            <p:ph type="sldNum" sz="quarter" idx="12"/>
          </p:nvPr>
        </p:nvSpPr>
        <p:spPr/>
        <p:txBody>
          <a:bodyPr/>
          <a:lstStyle/>
          <a:p>
            <a:fld id="{D16AA40D-0BA6-4C5A-8C3E-3B94F0DD178C}" type="slidenum">
              <a:rPr lang="fr-FR" smtClean="0"/>
              <a:pPr/>
              <a:t>‹N°›</a:t>
            </a:fld>
            <a:endParaRPr lang="fr-FR"/>
          </a:p>
        </p:txBody>
      </p:sp>
    </p:spTree>
    <p:extLst>
      <p:ext uri="{BB962C8B-B14F-4D97-AF65-F5344CB8AC3E}">
        <p14:creationId xmlns="" xmlns:p14="http://schemas.microsoft.com/office/powerpoint/2010/main" val="40972918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7C28D24F-90B7-48B6-847D-DD93ECB4E3A7}"/>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 xmlns:a16="http://schemas.microsoft.com/office/drawing/2014/main" id="{F1A92B82-BC87-42A5-8BA1-F287E213B042}"/>
              </a:ext>
            </a:extLst>
          </p:cNvPr>
          <p:cNvSpPr>
            <a:spLocks noGrp="1"/>
          </p:cNvSpPr>
          <p:nvPr>
            <p:ph type="dt" sz="half" idx="10"/>
          </p:nvPr>
        </p:nvSpPr>
        <p:spPr/>
        <p:txBody>
          <a:bodyPr/>
          <a:lstStyle/>
          <a:p>
            <a:fld id="{7F80EAE0-0954-4E36-AEBE-8CEB7D7175E3}" type="datetimeFigureOut">
              <a:rPr lang="fr-FR" smtClean="0"/>
              <a:pPr/>
              <a:t>07/06/2021</a:t>
            </a:fld>
            <a:endParaRPr lang="fr-FR"/>
          </a:p>
        </p:txBody>
      </p:sp>
      <p:sp>
        <p:nvSpPr>
          <p:cNvPr id="4" name="Espace réservé du pied de page 3">
            <a:extLst>
              <a:ext uri="{FF2B5EF4-FFF2-40B4-BE49-F238E27FC236}">
                <a16:creationId xmlns="" xmlns:a16="http://schemas.microsoft.com/office/drawing/2014/main" id="{1C7C6E8B-4000-48EA-B0B4-08CA78759F80}"/>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 xmlns:a16="http://schemas.microsoft.com/office/drawing/2014/main" id="{B81A8A08-6441-41FA-A75C-4AD866C86C90}"/>
              </a:ext>
            </a:extLst>
          </p:cNvPr>
          <p:cNvSpPr>
            <a:spLocks noGrp="1"/>
          </p:cNvSpPr>
          <p:nvPr>
            <p:ph type="sldNum" sz="quarter" idx="12"/>
          </p:nvPr>
        </p:nvSpPr>
        <p:spPr/>
        <p:txBody>
          <a:bodyPr/>
          <a:lstStyle/>
          <a:p>
            <a:fld id="{D16AA40D-0BA6-4C5A-8C3E-3B94F0DD178C}" type="slidenum">
              <a:rPr lang="fr-FR" smtClean="0"/>
              <a:pPr/>
              <a:t>‹N°›</a:t>
            </a:fld>
            <a:endParaRPr lang="fr-FR"/>
          </a:p>
        </p:txBody>
      </p:sp>
    </p:spTree>
    <p:extLst>
      <p:ext uri="{BB962C8B-B14F-4D97-AF65-F5344CB8AC3E}">
        <p14:creationId xmlns="" xmlns:p14="http://schemas.microsoft.com/office/powerpoint/2010/main" val="3763907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 xmlns:a16="http://schemas.microsoft.com/office/drawing/2014/main" id="{47D90695-B01D-4743-B4B8-12D5605461F5}"/>
              </a:ext>
            </a:extLst>
          </p:cNvPr>
          <p:cNvSpPr>
            <a:spLocks noGrp="1"/>
          </p:cNvSpPr>
          <p:nvPr>
            <p:ph type="dt" sz="half" idx="10"/>
          </p:nvPr>
        </p:nvSpPr>
        <p:spPr/>
        <p:txBody>
          <a:bodyPr/>
          <a:lstStyle/>
          <a:p>
            <a:fld id="{7F80EAE0-0954-4E36-AEBE-8CEB7D7175E3}" type="datetimeFigureOut">
              <a:rPr lang="fr-FR" smtClean="0"/>
              <a:pPr/>
              <a:t>07/06/2021</a:t>
            </a:fld>
            <a:endParaRPr lang="fr-FR"/>
          </a:p>
        </p:txBody>
      </p:sp>
      <p:sp>
        <p:nvSpPr>
          <p:cNvPr id="3" name="Espace réservé du pied de page 2">
            <a:extLst>
              <a:ext uri="{FF2B5EF4-FFF2-40B4-BE49-F238E27FC236}">
                <a16:creationId xmlns="" xmlns:a16="http://schemas.microsoft.com/office/drawing/2014/main" id="{59E32836-B15C-4D28-B36D-411198341844}"/>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 xmlns:a16="http://schemas.microsoft.com/office/drawing/2014/main" id="{4E54524D-6E76-4E8C-9FA1-8F4B6382308C}"/>
              </a:ext>
            </a:extLst>
          </p:cNvPr>
          <p:cNvSpPr>
            <a:spLocks noGrp="1"/>
          </p:cNvSpPr>
          <p:nvPr>
            <p:ph type="sldNum" sz="quarter" idx="12"/>
          </p:nvPr>
        </p:nvSpPr>
        <p:spPr/>
        <p:txBody>
          <a:bodyPr/>
          <a:lstStyle/>
          <a:p>
            <a:fld id="{D16AA40D-0BA6-4C5A-8C3E-3B94F0DD178C}" type="slidenum">
              <a:rPr lang="fr-FR" smtClean="0"/>
              <a:pPr/>
              <a:t>‹N°›</a:t>
            </a:fld>
            <a:endParaRPr lang="fr-FR"/>
          </a:p>
        </p:txBody>
      </p:sp>
    </p:spTree>
    <p:extLst>
      <p:ext uri="{BB962C8B-B14F-4D97-AF65-F5344CB8AC3E}">
        <p14:creationId xmlns="" xmlns:p14="http://schemas.microsoft.com/office/powerpoint/2010/main" val="16548306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FCC5B02D-E4FF-4014-95BD-300535C20B47}"/>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 xmlns:a16="http://schemas.microsoft.com/office/drawing/2014/main" id="{999244F6-7DAD-4270-A19F-6353A5C9BF1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 xmlns:a16="http://schemas.microsoft.com/office/drawing/2014/main" id="{069E7DF2-A40C-4F9E-8389-0BAE2E7E70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 xmlns:a16="http://schemas.microsoft.com/office/drawing/2014/main" id="{AC7BD66B-4A10-48B1-81EB-E42D3E70AC6A}"/>
              </a:ext>
            </a:extLst>
          </p:cNvPr>
          <p:cNvSpPr>
            <a:spLocks noGrp="1"/>
          </p:cNvSpPr>
          <p:nvPr>
            <p:ph type="dt" sz="half" idx="10"/>
          </p:nvPr>
        </p:nvSpPr>
        <p:spPr/>
        <p:txBody>
          <a:bodyPr/>
          <a:lstStyle/>
          <a:p>
            <a:fld id="{7F80EAE0-0954-4E36-AEBE-8CEB7D7175E3}" type="datetimeFigureOut">
              <a:rPr lang="fr-FR" smtClean="0"/>
              <a:pPr/>
              <a:t>07/06/2021</a:t>
            </a:fld>
            <a:endParaRPr lang="fr-FR"/>
          </a:p>
        </p:txBody>
      </p:sp>
      <p:sp>
        <p:nvSpPr>
          <p:cNvPr id="6" name="Espace réservé du pied de page 5">
            <a:extLst>
              <a:ext uri="{FF2B5EF4-FFF2-40B4-BE49-F238E27FC236}">
                <a16:creationId xmlns="" xmlns:a16="http://schemas.microsoft.com/office/drawing/2014/main" id="{FD967544-8221-4B3F-9E55-AED8C606A5DA}"/>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 xmlns:a16="http://schemas.microsoft.com/office/drawing/2014/main" id="{5E546A0B-2489-4BFA-953B-BE1898E9959A}"/>
              </a:ext>
            </a:extLst>
          </p:cNvPr>
          <p:cNvSpPr>
            <a:spLocks noGrp="1"/>
          </p:cNvSpPr>
          <p:nvPr>
            <p:ph type="sldNum" sz="quarter" idx="12"/>
          </p:nvPr>
        </p:nvSpPr>
        <p:spPr/>
        <p:txBody>
          <a:bodyPr/>
          <a:lstStyle/>
          <a:p>
            <a:fld id="{D16AA40D-0BA6-4C5A-8C3E-3B94F0DD178C}" type="slidenum">
              <a:rPr lang="fr-FR" smtClean="0"/>
              <a:pPr/>
              <a:t>‹N°›</a:t>
            </a:fld>
            <a:endParaRPr lang="fr-FR"/>
          </a:p>
        </p:txBody>
      </p:sp>
    </p:spTree>
    <p:extLst>
      <p:ext uri="{BB962C8B-B14F-4D97-AF65-F5344CB8AC3E}">
        <p14:creationId xmlns="" xmlns:p14="http://schemas.microsoft.com/office/powerpoint/2010/main" val="24084411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9AD6E2B7-5311-4C4D-8778-59B1C5DD3459}"/>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 xmlns:a16="http://schemas.microsoft.com/office/drawing/2014/main" id="{C9F5B27B-709F-4590-BAB3-7DC4F443309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 xmlns:a16="http://schemas.microsoft.com/office/drawing/2014/main" id="{13AABA34-E80B-422D-907E-F56C2E4CF8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 xmlns:a16="http://schemas.microsoft.com/office/drawing/2014/main" id="{7F726CE6-7222-4A1A-986C-3D6A91008286}"/>
              </a:ext>
            </a:extLst>
          </p:cNvPr>
          <p:cNvSpPr>
            <a:spLocks noGrp="1"/>
          </p:cNvSpPr>
          <p:nvPr>
            <p:ph type="dt" sz="half" idx="10"/>
          </p:nvPr>
        </p:nvSpPr>
        <p:spPr/>
        <p:txBody>
          <a:bodyPr/>
          <a:lstStyle/>
          <a:p>
            <a:fld id="{7F80EAE0-0954-4E36-AEBE-8CEB7D7175E3}" type="datetimeFigureOut">
              <a:rPr lang="fr-FR" smtClean="0"/>
              <a:pPr/>
              <a:t>07/06/2021</a:t>
            </a:fld>
            <a:endParaRPr lang="fr-FR"/>
          </a:p>
        </p:txBody>
      </p:sp>
      <p:sp>
        <p:nvSpPr>
          <p:cNvPr id="6" name="Espace réservé du pied de page 5">
            <a:extLst>
              <a:ext uri="{FF2B5EF4-FFF2-40B4-BE49-F238E27FC236}">
                <a16:creationId xmlns="" xmlns:a16="http://schemas.microsoft.com/office/drawing/2014/main" id="{1CE83025-C7B3-4451-A259-0D5FF98C966A}"/>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 xmlns:a16="http://schemas.microsoft.com/office/drawing/2014/main" id="{F9BDE38C-B09D-4F00-92F9-2E292D129557}"/>
              </a:ext>
            </a:extLst>
          </p:cNvPr>
          <p:cNvSpPr>
            <a:spLocks noGrp="1"/>
          </p:cNvSpPr>
          <p:nvPr>
            <p:ph type="sldNum" sz="quarter" idx="12"/>
          </p:nvPr>
        </p:nvSpPr>
        <p:spPr/>
        <p:txBody>
          <a:bodyPr/>
          <a:lstStyle/>
          <a:p>
            <a:fld id="{D16AA40D-0BA6-4C5A-8C3E-3B94F0DD178C}" type="slidenum">
              <a:rPr lang="fr-FR" smtClean="0"/>
              <a:pPr/>
              <a:t>‹N°›</a:t>
            </a:fld>
            <a:endParaRPr lang="fr-FR"/>
          </a:p>
        </p:txBody>
      </p:sp>
    </p:spTree>
    <p:extLst>
      <p:ext uri="{BB962C8B-B14F-4D97-AF65-F5344CB8AC3E}">
        <p14:creationId xmlns="" xmlns:p14="http://schemas.microsoft.com/office/powerpoint/2010/main" val="24012661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 xmlns:a16="http://schemas.microsoft.com/office/drawing/2014/main" id="{E453DE90-3A9E-4B72-AC68-6600F2DCA9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 xmlns:a16="http://schemas.microsoft.com/office/drawing/2014/main" id="{CC0785F9-4ACC-4408-AC9D-B02B8D11A8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 xmlns:a16="http://schemas.microsoft.com/office/drawing/2014/main" id="{026CD443-7BA3-499C-A7DF-A9FE902A59F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80EAE0-0954-4E36-AEBE-8CEB7D7175E3}" type="datetimeFigureOut">
              <a:rPr lang="fr-FR" smtClean="0"/>
              <a:pPr/>
              <a:t>07/06/2021</a:t>
            </a:fld>
            <a:endParaRPr lang="fr-FR"/>
          </a:p>
        </p:txBody>
      </p:sp>
      <p:sp>
        <p:nvSpPr>
          <p:cNvPr id="5" name="Espace réservé du pied de page 4">
            <a:extLst>
              <a:ext uri="{FF2B5EF4-FFF2-40B4-BE49-F238E27FC236}">
                <a16:creationId xmlns="" xmlns:a16="http://schemas.microsoft.com/office/drawing/2014/main" id="{6BE6B853-F94D-4BFC-94FD-760CB863EA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 xmlns:a16="http://schemas.microsoft.com/office/drawing/2014/main" id="{73AAAFC1-D6A7-4634-ABCA-F3C1E2686D9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6AA40D-0BA6-4C5A-8C3E-3B94F0DD178C}" type="slidenum">
              <a:rPr lang="fr-FR" smtClean="0"/>
              <a:pPr/>
              <a:t>‹N°›</a:t>
            </a:fld>
            <a:endParaRPr lang="fr-FR"/>
          </a:p>
        </p:txBody>
      </p:sp>
    </p:spTree>
    <p:extLst>
      <p:ext uri="{BB962C8B-B14F-4D97-AF65-F5344CB8AC3E}">
        <p14:creationId xmlns="" xmlns:p14="http://schemas.microsoft.com/office/powerpoint/2010/main" val="37532311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pierre-moreto.mon-ent-occitanie.fr/lectureFichiergw.do?ID_FICHIER=5547" TargetMode="External"/><Relationship Id="rId2" Type="http://schemas.openxmlformats.org/officeDocument/2006/relationships/hyperlink" Target="https://pierre-moreto.mon-ent-occitanie.fr/lectureFichiergw.do?ID_FICHIER=5546" TargetMode="External"/><Relationship Id="rId1" Type="http://schemas.openxmlformats.org/officeDocument/2006/relationships/slideLayout" Target="../slideLayouts/slideLayout2.xml"/><Relationship Id="rId5" Type="http://schemas.openxmlformats.org/officeDocument/2006/relationships/hyperlink" Target="https://pierre-moreto.mon-ent-occitanie.fr/lectureFichiergw.do?ID_FICHIER=5548" TargetMode="External"/><Relationship Id="rId4" Type="http://schemas.openxmlformats.org/officeDocument/2006/relationships/hyperlink" Target="https://pierre-moreto.mon-ent-occitanie.fr/lectureFichiergw.do?ID_FICHIER=554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 xmlns:a16="http://schemas.microsoft.com/office/drawing/2014/main" id="{657F69E0-C4B0-4BEC-A689-4F8D877F05D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descr="Afficher l’image source">
            <a:extLst>
              <a:ext uri="{FF2B5EF4-FFF2-40B4-BE49-F238E27FC236}">
                <a16:creationId xmlns="" xmlns:a16="http://schemas.microsoft.com/office/drawing/2014/main" id="{03ABA02B-E1B9-49B5-8B26-95D92C872693}"/>
              </a:ext>
            </a:extLst>
          </p:cNvPr>
          <p:cNvPicPr>
            <a:picLocks noChangeAspect="1" noChangeArrowheads="1"/>
          </p:cNvPicPr>
          <p:nvPr/>
        </p:nvPicPr>
        <p:blipFill rotWithShape="1">
          <a:blip r:embed="rId2" cstate="print">
            <a:alphaModFix amt="50000"/>
            <a:extLst>
              <a:ext uri="{28A0092B-C50C-407E-A947-70E740481C1C}">
                <a14:useLocalDpi xmlns="" xmlns:a14="http://schemas.microsoft.com/office/drawing/2010/main" val="0"/>
              </a:ext>
            </a:extLst>
          </a:blip>
          <a:srcRect r="1" b="15520"/>
          <a:stretch/>
        </p:blipFill>
        <p:spPr bwMode="auto">
          <a:xfrm>
            <a:off x="20" y="10"/>
            <a:ext cx="12188930" cy="685799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itre 1">
            <a:extLst>
              <a:ext uri="{FF2B5EF4-FFF2-40B4-BE49-F238E27FC236}">
                <a16:creationId xmlns="" xmlns:a16="http://schemas.microsoft.com/office/drawing/2014/main" id="{A0DC32A2-C502-46E9-AEA7-C5429AA8409E}"/>
              </a:ext>
            </a:extLst>
          </p:cNvPr>
          <p:cNvSpPr>
            <a:spLocks noGrp="1"/>
          </p:cNvSpPr>
          <p:nvPr>
            <p:ph type="ctrTitle"/>
          </p:nvPr>
        </p:nvSpPr>
        <p:spPr>
          <a:xfrm>
            <a:off x="1524000" y="1122363"/>
            <a:ext cx="9144000" cy="3063240"/>
          </a:xfrm>
        </p:spPr>
        <p:txBody>
          <a:bodyPr>
            <a:normAutofit/>
          </a:bodyPr>
          <a:lstStyle/>
          <a:p>
            <a:r>
              <a:rPr lang="fr-FR" sz="2600" b="1" dirty="0">
                <a:solidFill>
                  <a:srgbClr val="FFFFFF"/>
                </a:solidFill>
              </a:rPr>
              <a:t/>
            </a:r>
            <a:br>
              <a:rPr lang="fr-FR" sz="2600" b="1" dirty="0">
                <a:solidFill>
                  <a:srgbClr val="FFFFFF"/>
                </a:solidFill>
              </a:rPr>
            </a:br>
            <a:r>
              <a:rPr lang="fr-FR" sz="2600" b="1" dirty="0">
                <a:solidFill>
                  <a:srgbClr val="FFFFFF"/>
                </a:solidFill>
              </a:rPr>
              <a:t/>
            </a:r>
            <a:br>
              <a:rPr lang="fr-FR" sz="2600" b="1" dirty="0">
                <a:solidFill>
                  <a:srgbClr val="FFFFFF"/>
                </a:solidFill>
              </a:rPr>
            </a:br>
            <a:r>
              <a:rPr lang="fr-FR" sz="2600" b="1" dirty="0">
                <a:solidFill>
                  <a:srgbClr val="FFFFFF"/>
                </a:solidFill>
              </a:rPr>
              <a:t/>
            </a:r>
            <a:br>
              <a:rPr lang="fr-FR" sz="2600" b="1" dirty="0">
                <a:solidFill>
                  <a:srgbClr val="FFFFFF"/>
                </a:solidFill>
              </a:rPr>
            </a:br>
            <a:r>
              <a:rPr lang="fr-FR" sz="2600" b="1" dirty="0">
                <a:solidFill>
                  <a:srgbClr val="FFFFFF"/>
                </a:solidFill>
              </a:rPr>
              <a:t/>
            </a:r>
            <a:br>
              <a:rPr lang="fr-FR" sz="2600" b="1" dirty="0">
                <a:solidFill>
                  <a:srgbClr val="FFFFFF"/>
                </a:solidFill>
              </a:rPr>
            </a:br>
            <a:r>
              <a:rPr lang="fr-FR" sz="2600" b="1" dirty="0">
                <a:solidFill>
                  <a:srgbClr val="FFFFFF"/>
                </a:solidFill>
                <a:latin typeface="Times New Roman" panose="02020603050405020304" pitchFamily="18" charset="0"/>
                <a:cs typeface="Times New Roman" panose="02020603050405020304" pitchFamily="18" charset="0"/>
              </a:rPr>
              <a:t>Qu’est ce l’enseignement bilingue catalan au collège Pierre </a:t>
            </a:r>
            <a:r>
              <a:rPr lang="fr-FR" sz="2600" b="1" dirty="0" err="1">
                <a:solidFill>
                  <a:srgbClr val="FFFFFF"/>
                </a:solidFill>
                <a:latin typeface="Times New Roman" panose="02020603050405020304" pitchFamily="18" charset="0"/>
                <a:cs typeface="Times New Roman" panose="02020603050405020304" pitchFamily="18" charset="0"/>
              </a:rPr>
              <a:t>Moreto</a:t>
            </a:r>
            <a:r>
              <a:rPr lang="fr-FR" sz="2600" b="1" dirty="0">
                <a:solidFill>
                  <a:srgbClr val="FFFFFF"/>
                </a:solidFill>
                <a:latin typeface="Times New Roman" panose="02020603050405020304" pitchFamily="18" charset="0"/>
                <a:cs typeface="Times New Roman" panose="02020603050405020304" pitchFamily="18" charset="0"/>
              </a:rPr>
              <a:t> de Thuir?</a:t>
            </a:r>
            <a:br>
              <a:rPr lang="fr-FR" sz="2600" b="1" dirty="0">
                <a:solidFill>
                  <a:srgbClr val="FFFFFF"/>
                </a:solidFill>
                <a:latin typeface="Times New Roman" panose="02020603050405020304" pitchFamily="18" charset="0"/>
                <a:cs typeface="Times New Roman" panose="02020603050405020304" pitchFamily="18" charset="0"/>
              </a:rPr>
            </a:br>
            <a:endParaRPr lang="fr-FR" sz="2600" b="1" dirty="0">
              <a:solidFill>
                <a:srgbClr val="FFFFFF"/>
              </a:solidFill>
              <a:latin typeface="Times New Roman" panose="02020603050405020304" pitchFamily="18" charset="0"/>
              <a:cs typeface="Times New Roman" panose="02020603050405020304" pitchFamily="18" charset="0"/>
            </a:endParaRPr>
          </a:p>
        </p:txBody>
      </p:sp>
      <p:sp>
        <p:nvSpPr>
          <p:cNvPr id="74" name="sketchy line">
            <a:extLst>
              <a:ext uri="{FF2B5EF4-FFF2-40B4-BE49-F238E27FC236}">
                <a16:creationId xmlns="" xmlns:a16="http://schemas.microsoft.com/office/drawing/2014/main" id="{9F6380B4-6A1C-481E-8408-B4E6C75B9B8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974206" y="4368623"/>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rgbClr val="FFFFFF">
              <a:alpha val="75000"/>
            </a:srgbClr>
          </a:solidFill>
          <a:ln w="44450" cap="rnd">
            <a:solidFill>
              <a:srgbClr val="FFFFFF">
                <a:alpha val="75000"/>
              </a:srgbClr>
            </a:solidFill>
            <a:round/>
            <a:extLst>
              <a:ext uri="{C807C97D-BFC1-408E-A445-0C87EB9F89A2}">
                <ask:lineSketchStyleProps xmln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189995929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AC17DE74-01C9-4859-B65A-85CF999E858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 xmlns:a16="http://schemas.microsoft.com/office/drawing/2014/main" id="{068C0432-0E90-4CC1-8CD3-D44A90DF07E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endParaRPr lang="en-US"/>
          </a:p>
        </p:txBody>
      </p:sp>
      <p:sp>
        <p:nvSpPr>
          <p:cNvPr id="2" name="Titre 1">
            <a:extLst>
              <a:ext uri="{FF2B5EF4-FFF2-40B4-BE49-F238E27FC236}">
                <a16:creationId xmlns="" xmlns:a16="http://schemas.microsoft.com/office/drawing/2014/main" id="{FF592DE3-A71E-4E79-930F-029EB221757E}"/>
              </a:ext>
            </a:extLst>
          </p:cNvPr>
          <p:cNvSpPr>
            <a:spLocks noGrp="1"/>
          </p:cNvSpPr>
          <p:nvPr>
            <p:ph type="title"/>
          </p:nvPr>
        </p:nvSpPr>
        <p:spPr>
          <a:xfrm>
            <a:off x="838200" y="401221"/>
            <a:ext cx="10515600" cy="1348065"/>
          </a:xfrm>
        </p:spPr>
        <p:txBody>
          <a:bodyPr>
            <a:normAutofit/>
          </a:bodyPr>
          <a:lstStyle/>
          <a:p>
            <a:r>
              <a:rPr lang="fr-FR" sz="4200" b="1" dirty="0">
                <a:solidFill>
                  <a:srgbClr val="FFFFFF"/>
                </a:solidFill>
                <a:latin typeface="Times New Roman" panose="02020603050405020304" pitchFamily="18" charset="0"/>
                <a:cs typeface="Times New Roman" panose="02020603050405020304" pitchFamily="18" charset="0"/>
              </a:rPr>
              <a:t>Le catalan, mieux qu'un enseignement:</a:t>
            </a:r>
            <a:br>
              <a:rPr lang="fr-FR" sz="4200" b="1" dirty="0">
                <a:solidFill>
                  <a:srgbClr val="FFFFFF"/>
                </a:solidFill>
                <a:latin typeface="Times New Roman" panose="02020603050405020304" pitchFamily="18" charset="0"/>
                <a:cs typeface="Times New Roman" panose="02020603050405020304" pitchFamily="18" charset="0"/>
              </a:rPr>
            </a:br>
            <a:r>
              <a:rPr lang="fr-FR" sz="4200" b="1" dirty="0">
                <a:solidFill>
                  <a:srgbClr val="FFFFFF"/>
                </a:solidFill>
                <a:latin typeface="Times New Roman" panose="02020603050405020304" pitchFamily="18" charset="0"/>
                <a:cs typeface="Times New Roman" panose="02020603050405020304" pitchFamily="18" charset="0"/>
              </a:rPr>
              <a:t> un apprentissage ouvert et motivant!</a:t>
            </a:r>
          </a:p>
        </p:txBody>
      </p:sp>
      <p:sp>
        <p:nvSpPr>
          <p:cNvPr id="3" name="Espace réservé du contenu 2">
            <a:extLst>
              <a:ext uri="{FF2B5EF4-FFF2-40B4-BE49-F238E27FC236}">
                <a16:creationId xmlns="" xmlns:a16="http://schemas.microsoft.com/office/drawing/2014/main" id="{1F1330AF-7B05-4CC8-B2C0-D6C5A0CB09FE}"/>
              </a:ext>
            </a:extLst>
          </p:cNvPr>
          <p:cNvSpPr>
            <a:spLocks noGrp="1"/>
          </p:cNvSpPr>
          <p:nvPr>
            <p:ph idx="1"/>
          </p:nvPr>
        </p:nvSpPr>
        <p:spPr>
          <a:xfrm>
            <a:off x="838200" y="2586789"/>
            <a:ext cx="10515600" cy="3590174"/>
          </a:xfrm>
        </p:spPr>
        <p:txBody>
          <a:bodyPr>
            <a:normAutofit/>
          </a:bodyPr>
          <a:lstStyle/>
          <a:p>
            <a:r>
              <a:rPr lang="fr-FR" sz="2600" dirty="0">
                <a:latin typeface="Times New Roman" panose="02020603050405020304" pitchFamily="18" charset="0"/>
                <a:cs typeface="Times New Roman" panose="02020603050405020304" pitchFamily="18" charset="0"/>
              </a:rPr>
              <a:t>La section bilingue est réservée en priorité aux élèves de Thuir suivant le cursus bilingue depuis la maternelle, mais elle peut être ouverte aux élèves ayant eu un enseignement facultatif hebdomadaire. Un test d’entrée à la sixième leur sera soumis à la fin du CM2.</a:t>
            </a:r>
          </a:p>
          <a:p>
            <a:r>
              <a:rPr lang="fr-FR" sz="2600" dirty="0">
                <a:latin typeface="Times New Roman" panose="02020603050405020304" pitchFamily="18" charset="0"/>
                <a:cs typeface="Times New Roman" panose="02020603050405020304" pitchFamily="18" charset="0"/>
              </a:rPr>
              <a:t> 2h de langue vivante hebdomadaires, l’Histoire-Géographie, la Physique-chimie et l’EPS seront enseignées en catalan. </a:t>
            </a:r>
          </a:p>
          <a:p>
            <a:r>
              <a:rPr lang="fr-FR" sz="2600" dirty="0">
                <a:latin typeface="Times New Roman" panose="02020603050405020304" pitchFamily="18" charset="0"/>
                <a:cs typeface="Times New Roman" panose="02020603050405020304" pitchFamily="18" charset="0"/>
              </a:rPr>
              <a:t>Toute une équipe pédagogique, soudée, qui, durant les quatre années de collège, mènera des projets pluri et interdisciplinaires. </a:t>
            </a:r>
          </a:p>
        </p:txBody>
      </p:sp>
    </p:spTree>
    <p:extLst>
      <p:ext uri="{BB962C8B-B14F-4D97-AF65-F5344CB8AC3E}">
        <p14:creationId xmlns="" xmlns:p14="http://schemas.microsoft.com/office/powerpoint/2010/main" val="19582019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AC17DE74-01C9-4859-B65A-85CF999E858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 xmlns:a16="http://schemas.microsoft.com/office/drawing/2014/main" id="{068C0432-0E90-4CC1-8CD3-D44A90DF07E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endParaRPr lang="en-US"/>
          </a:p>
        </p:txBody>
      </p:sp>
      <p:sp>
        <p:nvSpPr>
          <p:cNvPr id="2" name="Titre 1">
            <a:extLst>
              <a:ext uri="{FF2B5EF4-FFF2-40B4-BE49-F238E27FC236}">
                <a16:creationId xmlns="" xmlns:a16="http://schemas.microsoft.com/office/drawing/2014/main" id="{2E3E2B93-95CC-4EC2-8578-163809AE5F0E}"/>
              </a:ext>
            </a:extLst>
          </p:cNvPr>
          <p:cNvSpPr>
            <a:spLocks noGrp="1"/>
          </p:cNvSpPr>
          <p:nvPr>
            <p:ph type="title"/>
          </p:nvPr>
        </p:nvSpPr>
        <p:spPr>
          <a:xfrm>
            <a:off x="534571" y="401221"/>
            <a:ext cx="11394831" cy="1640521"/>
          </a:xfrm>
        </p:spPr>
        <p:txBody>
          <a:bodyPr>
            <a:normAutofit fontScale="90000"/>
          </a:bodyPr>
          <a:lstStyle/>
          <a:p>
            <a:r>
              <a:rPr lang="fr-FR" sz="1800" dirty="0">
                <a:solidFill>
                  <a:srgbClr val="FFFFFF"/>
                </a:solidFill>
                <a:effectLst/>
                <a:ea typeface="Times New Roman" panose="02020603050405020304" pitchFamily="18" charset="0"/>
              </a:rPr>
              <a:t/>
            </a:r>
            <a:br>
              <a:rPr lang="fr-FR" sz="1800" dirty="0">
                <a:solidFill>
                  <a:srgbClr val="FFFFFF"/>
                </a:solidFill>
                <a:effectLst/>
                <a:ea typeface="Times New Roman" panose="02020603050405020304" pitchFamily="18" charset="0"/>
              </a:rPr>
            </a:br>
            <a:r>
              <a:rPr lang="fr-FR" sz="3100" dirty="0">
                <a:solidFill>
                  <a:srgbClr val="FFFFFF"/>
                </a:solidFill>
                <a:effectLst/>
                <a:latin typeface="Times New Roman" panose="02020603050405020304" pitchFamily="18" charset="0"/>
                <a:ea typeface="Times New Roman" panose="02020603050405020304" pitchFamily="18" charset="0"/>
                <a:cs typeface="Times New Roman" panose="02020603050405020304" pitchFamily="18" charset="0"/>
              </a:rPr>
              <a:t>La classe de langue est immersive et conçue comme une porte vers l'extérieur en commençant par l'environnement local en 6eme et 5eme </a:t>
            </a:r>
            <a:r>
              <a:rPr lang="fr-FR" sz="3100" dirty="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puis tourné vers la Catalogne sud en 4eme et 3eme </a:t>
            </a:r>
            <a:r>
              <a:rPr lang="fr-FR" sz="3100" dirty="0">
                <a:solidFill>
                  <a:srgbClr val="FFFFFF"/>
                </a:solidFill>
                <a:effectLst/>
                <a:latin typeface="Times New Roman" panose="02020603050405020304" pitchFamily="18" charset="0"/>
                <a:ea typeface="Times New Roman" panose="02020603050405020304" pitchFamily="18" charset="0"/>
                <a:cs typeface="Times New Roman" panose="02020603050405020304" pitchFamily="18" charset="0"/>
              </a:rPr>
              <a:t>, en lien avec le programme de </a:t>
            </a:r>
            <a:r>
              <a:rPr lang="fr-FR" sz="3100" u="sng" dirty="0">
                <a:solidFill>
                  <a:srgbClr val="FFFFFF"/>
                </a:solidFill>
                <a:effectLst/>
                <a:latin typeface="Times New Roman" panose="02020603050405020304" pitchFamily="18" charset="0"/>
                <a:ea typeface="Times New Roman" panose="02020603050405020304" pitchFamily="18" charset="0"/>
                <a:cs typeface="Times New Roman" panose="02020603050405020304" pitchFamily="18" charset="0"/>
              </a:rPr>
              <a:t>langue et culture catalanes.</a:t>
            </a:r>
            <a:r>
              <a:rPr lang="fr-FR" sz="3100" dirty="0">
                <a:solidFill>
                  <a:srgbClr val="FFFFFF"/>
                </a:solidFill>
                <a:effectLst/>
                <a:latin typeface="Times New Roman" panose="02020603050405020304" pitchFamily="18" charset="0"/>
                <a:ea typeface="Times New Roman" panose="02020603050405020304" pitchFamily="18" charset="0"/>
                <a:cs typeface="Times New Roman" panose="02020603050405020304" pitchFamily="18" charset="0"/>
              </a:rPr>
              <a:t> Les élèves sont amenés à mieux connaître leur village, leur patrimoine, leur région</a:t>
            </a:r>
            <a:r>
              <a:rPr lang="fr-FR" sz="3100" dirty="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 leur culture, les traditions….</a:t>
            </a:r>
            <a:br>
              <a:rPr lang="fr-FR" sz="3100" dirty="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br>
            <a:r>
              <a:rPr lang="fr-FR" sz="3100" dirty="0">
                <a:solidFill>
                  <a:srgbClr val="FFFFFF"/>
                </a:solidFill>
                <a:effectLst/>
                <a:latin typeface="Times New Roman" panose="02020603050405020304" pitchFamily="18" charset="0"/>
                <a:ea typeface="Times New Roman" panose="02020603050405020304" pitchFamily="18" charset="0"/>
                <a:cs typeface="Times New Roman" panose="02020603050405020304" pitchFamily="18" charset="0"/>
              </a:rPr>
              <a:t/>
            </a:r>
            <a:br>
              <a:rPr lang="fr-FR" sz="3100" dirty="0">
                <a:solidFill>
                  <a:srgbClr val="FFFFFF"/>
                </a:solidFill>
                <a:effectLst/>
                <a:latin typeface="Times New Roman" panose="02020603050405020304" pitchFamily="18" charset="0"/>
                <a:ea typeface="Times New Roman" panose="02020603050405020304" pitchFamily="18" charset="0"/>
                <a:cs typeface="Times New Roman" panose="02020603050405020304" pitchFamily="18" charset="0"/>
              </a:rPr>
            </a:br>
            <a:endParaRPr lang="fr-FR" sz="3100" dirty="0">
              <a:solidFill>
                <a:srgbClr val="FFFFFF"/>
              </a:solidFill>
              <a:latin typeface="Times New Roman" panose="02020603050405020304" pitchFamily="18" charset="0"/>
              <a:cs typeface="Times New Roman" panose="02020603050405020304" pitchFamily="18" charset="0"/>
            </a:endParaRPr>
          </a:p>
        </p:txBody>
      </p:sp>
      <p:sp>
        <p:nvSpPr>
          <p:cNvPr id="3" name="Espace réservé du contenu 2">
            <a:extLst>
              <a:ext uri="{FF2B5EF4-FFF2-40B4-BE49-F238E27FC236}">
                <a16:creationId xmlns="" xmlns:a16="http://schemas.microsoft.com/office/drawing/2014/main" id="{DF36E463-5796-427D-A544-74CD8FC6F2F1}"/>
              </a:ext>
            </a:extLst>
          </p:cNvPr>
          <p:cNvSpPr>
            <a:spLocks noGrp="1"/>
          </p:cNvSpPr>
          <p:nvPr>
            <p:ph idx="1"/>
          </p:nvPr>
        </p:nvSpPr>
        <p:spPr>
          <a:xfrm>
            <a:off x="836676" y="2150506"/>
            <a:ext cx="10837582" cy="4162611"/>
          </a:xfrm>
        </p:spPr>
        <p:txBody>
          <a:bodyPr>
            <a:normAutofit fontScale="70000" lnSpcReduction="20000"/>
          </a:bodyPr>
          <a:lstStyle/>
          <a:p>
            <a:pPr marL="0" indent="0">
              <a:lnSpc>
                <a:spcPct val="120000"/>
              </a:lnSpc>
              <a:buNone/>
            </a:pPr>
            <a:endParaRPr lang="fr-FR" sz="2200" dirty="0">
              <a:effectLst/>
              <a:latin typeface="+mj-lt"/>
              <a:ea typeface="Times New Roman" panose="02020603050405020304" pitchFamily="18" charset="0"/>
            </a:endParaRPr>
          </a:p>
          <a:p>
            <a:pPr marL="0" indent="0">
              <a:lnSpc>
                <a:spcPct val="120000"/>
              </a:lnSpc>
              <a:buNone/>
            </a:pPr>
            <a:r>
              <a:rPr lang="fr-FR" sz="3100" dirty="0">
                <a:effectLst/>
                <a:latin typeface="Times New Roman" panose="02020603050405020304" pitchFamily="18" charset="0"/>
                <a:ea typeface="Times New Roman" panose="02020603050405020304" pitchFamily="18" charset="0"/>
                <a:cs typeface="Times New Roman" panose="02020603050405020304" pitchFamily="18" charset="0"/>
              </a:rPr>
              <a:t>Dans l'optique de la pédagogie actionnelle, l'apprentissage de la langue se fait à travers des activités qui ont un sens pour les élèves et qui éveillent leur créativité (semaine du goût, sorties découverte du</a:t>
            </a:r>
            <a:r>
              <a:rPr lang="fr-FR" sz="31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3100" dirty="0">
                <a:effectLst/>
                <a:latin typeface="Times New Roman" panose="02020603050405020304" pitchFamily="18" charset="0"/>
                <a:ea typeface="Times New Roman" panose="02020603050405020304" pitchFamily="18" charset="0"/>
                <a:cs typeface="Times New Roman" panose="02020603050405020304" pitchFamily="18" charset="0"/>
              </a:rPr>
              <a:t>patrimoine, traditions catalanes de noël, de la Sant Jordi, venue d'un auteur, concours académique de poésie, réalisation de bouquets de la St Jean...).</a:t>
            </a:r>
          </a:p>
          <a:p>
            <a:pPr marL="0" indent="0">
              <a:lnSpc>
                <a:spcPct val="120000"/>
              </a:lnSpc>
              <a:buNone/>
            </a:pPr>
            <a:r>
              <a:rPr lang="fr-FR" sz="3100" b="1" dirty="0">
                <a:latin typeface="Times New Roman" panose="02020603050405020304" pitchFamily="18" charset="0"/>
                <a:cs typeface="Times New Roman" panose="02020603050405020304" pitchFamily="18" charset="0"/>
              </a:rPr>
              <a:t>Un pont entre l'école et le collège:</a:t>
            </a:r>
          </a:p>
          <a:p>
            <a:pPr marL="0" indent="0">
              <a:lnSpc>
                <a:spcPct val="120000"/>
              </a:lnSpc>
              <a:buNone/>
            </a:pPr>
            <a:r>
              <a:rPr lang="fr-FR" sz="3100" dirty="0">
                <a:latin typeface="Times New Roman" panose="02020603050405020304" pitchFamily="18" charset="0"/>
                <a:cs typeface="Times New Roman" panose="02020603050405020304" pitchFamily="18" charset="0"/>
              </a:rPr>
              <a:t>Le professeur de catalan travaille en collaboration étroite avec ses collègues du primaire en faisant partager des moments phares de la culture catalane tout au long de l’année ( </a:t>
            </a:r>
            <a:r>
              <a:rPr lang="fr-FR" sz="3100" dirty="0" err="1">
                <a:latin typeface="Times New Roman" panose="02020603050405020304" pitchFamily="18" charset="0"/>
                <a:cs typeface="Times New Roman" panose="02020603050405020304" pitchFamily="18" charset="0"/>
              </a:rPr>
              <a:t>caga-tio</a:t>
            </a:r>
            <a:r>
              <a:rPr lang="fr-FR" sz="3100" dirty="0">
                <a:latin typeface="Times New Roman" panose="02020603050405020304" pitchFamily="18" charset="0"/>
                <a:cs typeface="Times New Roman" panose="02020603050405020304" pitchFamily="18" charset="0"/>
              </a:rPr>
              <a:t>/Sant Jordi/Sant Joan). Ainsi, les élèves de 6eme créent un lien avec leurs camarades de CM2.</a:t>
            </a:r>
            <a:endParaRPr lang="fr-FR" sz="3100" b="1"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37833536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C05CBC3C-2E5A-4839-8B9B-2E5A6ADF0F5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 xmlns:a16="http://schemas.microsoft.com/office/drawing/2014/main" id="{827FF362-FC97-4BF5-949B-D4ADFA26E45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8888549">
            <a:off x="-1059473" y="-1108988"/>
            <a:ext cx="7179830" cy="5226565"/>
          </a:xfrm>
          <a:custGeom>
            <a:avLst/>
            <a:gdLst>
              <a:gd name="connsiteX0" fmla="*/ 5217841 w 7179830"/>
              <a:gd name="connsiteY0" fmla="*/ 464824 h 5226565"/>
              <a:gd name="connsiteX1" fmla="*/ 5222490 w 7179830"/>
              <a:gd name="connsiteY1" fmla="*/ 464289 h 5226565"/>
              <a:gd name="connsiteX2" fmla="*/ 5216768 w 7179830"/>
              <a:gd name="connsiteY2" fmla="*/ 463394 h 5226565"/>
              <a:gd name="connsiteX3" fmla="*/ 5217841 w 7179830"/>
              <a:gd name="connsiteY3" fmla="*/ 464824 h 5226565"/>
              <a:gd name="connsiteX4" fmla="*/ 4945201 w 7179830"/>
              <a:gd name="connsiteY4" fmla="*/ 5226565 h 5226565"/>
              <a:gd name="connsiteX5" fmla="*/ 140449 w 7179830"/>
              <a:gd name="connsiteY5" fmla="*/ 2240811 h 5226565"/>
              <a:gd name="connsiteX6" fmla="*/ 232913 w 7179830"/>
              <a:gd name="connsiteY6" fmla="*/ 2052782 h 5226565"/>
              <a:gd name="connsiteX7" fmla="*/ 375714 w 7179830"/>
              <a:gd name="connsiteY7" fmla="*/ 1803205 h 5226565"/>
              <a:gd name="connsiteX8" fmla="*/ 1512756 w 7179830"/>
              <a:gd name="connsiteY8" fmla="*/ 638448 h 5226565"/>
              <a:gd name="connsiteX9" fmla="*/ 2902095 w 7179830"/>
              <a:gd name="connsiteY9" fmla="*/ 120440 h 5226565"/>
              <a:gd name="connsiteX10" fmla="*/ 2848453 w 7179830"/>
              <a:gd name="connsiteY10" fmla="*/ 125626 h 5226565"/>
              <a:gd name="connsiteX11" fmla="*/ 1837830 w 7179830"/>
              <a:gd name="connsiteY11" fmla="*/ 426203 h 5226565"/>
              <a:gd name="connsiteX12" fmla="*/ 214608 w 7179830"/>
              <a:gd name="connsiteY12" fmla="*/ 1882239 h 5226565"/>
              <a:gd name="connsiteX13" fmla="*/ 91317 w 7179830"/>
              <a:gd name="connsiteY13" fmla="*/ 2123701 h 5226565"/>
              <a:gd name="connsiteX14" fmla="*/ 64092 w 7179830"/>
              <a:gd name="connsiteY14" fmla="*/ 2193361 h 5226565"/>
              <a:gd name="connsiteX15" fmla="*/ 0 w 7179830"/>
              <a:gd name="connsiteY15" fmla="*/ 2153533 h 5226565"/>
              <a:gd name="connsiteX16" fmla="*/ 42834 w 7179830"/>
              <a:gd name="connsiteY16" fmla="*/ 2047277 h 5226565"/>
              <a:gd name="connsiteX17" fmla="*/ 923582 w 7179830"/>
              <a:gd name="connsiteY17" fmla="*/ 915600 h 5226565"/>
              <a:gd name="connsiteX18" fmla="*/ 2686989 w 7179830"/>
              <a:gd name="connsiteY18" fmla="*/ 73950 h 5226565"/>
              <a:gd name="connsiteX19" fmla="*/ 3059983 w 7179830"/>
              <a:gd name="connsiteY19" fmla="*/ 20308 h 5226565"/>
              <a:gd name="connsiteX20" fmla="*/ 3454435 w 7179830"/>
              <a:gd name="connsiteY20" fmla="*/ 1176 h 5226565"/>
              <a:gd name="connsiteX21" fmla="*/ 3923806 w 7179830"/>
              <a:gd name="connsiteY21" fmla="*/ 49990 h 5226565"/>
              <a:gd name="connsiteX22" fmla="*/ 5350874 w 7179830"/>
              <a:gd name="connsiteY22" fmla="*/ 426917 h 5226565"/>
              <a:gd name="connsiteX23" fmla="*/ 6607360 w 7179830"/>
              <a:gd name="connsiteY23" fmla="*/ 1075097 h 5226565"/>
              <a:gd name="connsiteX24" fmla="*/ 7110534 w 7179830"/>
              <a:gd name="connsiteY24" fmla="*/ 1541421 h 5226565"/>
              <a:gd name="connsiteX25" fmla="*/ 7179830 w 7179830"/>
              <a:gd name="connsiteY25" fmla="*/ 1630542 h 5226565"/>
              <a:gd name="connsiteX26" fmla="*/ 7136295 w 7179830"/>
              <a:gd name="connsiteY26" fmla="*/ 1700600 h 5226565"/>
              <a:gd name="connsiteX27" fmla="*/ 7131140 w 7179830"/>
              <a:gd name="connsiteY27" fmla="*/ 1693045 h 5226565"/>
              <a:gd name="connsiteX28" fmla="*/ 6577499 w 7179830"/>
              <a:gd name="connsiteY28" fmla="*/ 1148230 h 5226565"/>
              <a:gd name="connsiteX29" fmla="*/ 5494816 w 7179830"/>
              <a:gd name="connsiteY29" fmla="*/ 563527 h 5226565"/>
              <a:gd name="connsiteX30" fmla="*/ 5366967 w 7179830"/>
              <a:gd name="connsiteY30" fmla="*/ 514176 h 5226565"/>
              <a:gd name="connsiteX31" fmla="*/ 5244661 w 7179830"/>
              <a:gd name="connsiteY31" fmla="*/ 470725 h 5226565"/>
              <a:gd name="connsiteX32" fmla="*/ 5904822 w 7179830"/>
              <a:gd name="connsiteY32" fmla="*/ 815468 h 5226565"/>
              <a:gd name="connsiteX33" fmla="*/ 7015222 w 7179830"/>
              <a:gd name="connsiteY33" fmla="*/ 1815185 h 5226565"/>
              <a:gd name="connsiteX34" fmla="*/ 7040454 w 7179830"/>
              <a:gd name="connsiteY34" fmla="*/ 1854830 h 5226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179830" h="5226565">
                <a:moveTo>
                  <a:pt x="5217841" y="464824"/>
                </a:moveTo>
                <a:lnTo>
                  <a:pt x="5222490" y="464289"/>
                </a:lnTo>
                <a:lnTo>
                  <a:pt x="5216768" y="463394"/>
                </a:lnTo>
                <a:cubicBezTo>
                  <a:pt x="5216768" y="463394"/>
                  <a:pt x="5216768" y="464646"/>
                  <a:pt x="5217841" y="464824"/>
                </a:cubicBezTo>
                <a:close/>
                <a:moveTo>
                  <a:pt x="4945201" y="5226565"/>
                </a:moveTo>
                <a:lnTo>
                  <a:pt x="140449" y="2240811"/>
                </a:lnTo>
                <a:lnTo>
                  <a:pt x="232913" y="2052782"/>
                </a:lnTo>
                <a:cubicBezTo>
                  <a:pt x="277693" y="1968290"/>
                  <a:pt x="325201" y="1885054"/>
                  <a:pt x="375714" y="1803205"/>
                </a:cubicBezTo>
                <a:cubicBezTo>
                  <a:pt x="667528" y="1329721"/>
                  <a:pt x="1039629" y="935091"/>
                  <a:pt x="1512756" y="638448"/>
                </a:cubicBezTo>
                <a:cubicBezTo>
                  <a:pt x="1939392" y="370950"/>
                  <a:pt x="2405724" y="210560"/>
                  <a:pt x="2902095" y="120440"/>
                </a:cubicBezTo>
                <a:cubicBezTo>
                  <a:pt x="2884054" y="118134"/>
                  <a:pt x="2865727" y="119904"/>
                  <a:pt x="2848453" y="125626"/>
                </a:cubicBezTo>
                <a:cubicBezTo>
                  <a:pt x="2498704" y="175943"/>
                  <a:pt x="2158217" y="277201"/>
                  <a:pt x="1837830" y="426203"/>
                </a:cubicBezTo>
                <a:cubicBezTo>
                  <a:pt x="1147094" y="744660"/>
                  <a:pt x="593502" y="1217071"/>
                  <a:pt x="214608" y="1882239"/>
                </a:cubicBezTo>
                <a:cubicBezTo>
                  <a:pt x="169441" y="1960776"/>
                  <a:pt x="128308" y="2041369"/>
                  <a:pt x="91317" y="2123701"/>
                </a:cubicBezTo>
                <a:lnTo>
                  <a:pt x="64092" y="2193361"/>
                </a:lnTo>
                <a:lnTo>
                  <a:pt x="0" y="2153533"/>
                </a:lnTo>
                <a:lnTo>
                  <a:pt x="42834" y="2047277"/>
                </a:lnTo>
                <a:cubicBezTo>
                  <a:pt x="241792" y="1615775"/>
                  <a:pt x="541268" y="1241591"/>
                  <a:pt x="923582" y="915600"/>
                </a:cubicBezTo>
                <a:cubicBezTo>
                  <a:pt x="1435331" y="478415"/>
                  <a:pt x="2028081" y="205375"/>
                  <a:pt x="2686989" y="73950"/>
                </a:cubicBezTo>
                <a:cubicBezTo>
                  <a:pt x="2810367" y="49274"/>
                  <a:pt x="2934818" y="32466"/>
                  <a:pt x="3059983" y="20308"/>
                </a:cubicBezTo>
                <a:cubicBezTo>
                  <a:pt x="3185149" y="8148"/>
                  <a:pt x="3308706" y="2963"/>
                  <a:pt x="3454435" y="1176"/>
                </a:cubicBezTo>
                <a:cubicBezTo>
                  <a:pt x="3599805" y="-5977"/>
                  <a:pt x="3761985" y="20665"/>
                  <a:pt x="3923806" y="49990"/>
                </a:cubicBezTo>
                <a:cubicBezTo>
                  <a:pt x="4409449" y="137964"/>
                  <a:pt x="4886867" y="257228"/>
                  <a:pt x="5350874" y="426917"/>
                </a:cubicBezTo>
                <a:cubicBezTo>
                  <a:pt x="5797001" y="589991"/>
                  <a:pt x="6223101" y="792223"/>
                  <a:pt x="6607360" y="1075097"/>
                </a:cubicBezTo>
                <a:cubicBezTo>
                  <a:pt x="6794438" y="1212779"/>
                  <a:pt x="6965102" y="1365689"/>
                  <a:pt x="7110534" y="1541421"/>
                </a:cubicBezTo>
                <a:lnTo>
                  <a:pt x="7179830" y="1630542"/>
                </a:lnTo>
                <a:lnTo>
                  <a:pt x="7136295" y="1700600"/>
                </a:lnTo>
                <a:lnTo>
                  <a:pt x="7131140" y="1693045"/>
                </a:lnTo>
                <a:cubicBezTo>
                  <a:pt x="6977874" y="1483026"/>
                  <a:pt x="6788448" y="1305671"/>
                  <a:pt x="6577499" y="1148230"/>
                </a:cubicBezTo>
                <a:cubicBezTo>
                  <a:pt x="6245452" y="900401"/>
                  <a:pt x="5878538" y="716408"/>
                  <a:pt x="5494816" y="563527"/>
                </a:cubicBezTo>
                <a:cubicBezTo>
                  <a:pt x="5452491" y="546487"/>
                  <a:pt x="5409881" y="530036"/>
                  <a:pt x="5366967" y="514176"/>
                </a:cubicBezTo>
                <a:cubicBezTo>
                  <a:pt x="5326377" y="499156"/>
                  <a:pt x="5285430" y="485210"/>
                  <a:pt x="5244661" y="470725"/>
                </a:cubicBezTo>
                <a:cubicBezTo>
                  <a:pt x="5471517" y="572127"/>
                  <a:pt x="5691970" y="687263"/>
                  <a:pt x="5904822" y="815468"/>
                </a:cubicBezTo>
                <a:cubicBezTo>
                  <a:pt x="6336645" y="1080104"/>
                  <a:pt x="6718758" y="1400351"/>
                  <a:pt x="7015222" y="1815185"/>
                </a:cubicBezTo>
                <a:lnTo>
                  <a:pt x="7040454" y="1854830"/>
                </a:lnTo>
                <a:close/>
              </a:path>
            </a:pathLst>
          </a:custGeom>
          <a:solidFill>
            <a:schemeClr val="accent2"/>
          </a:solidFill>
          <a:ln w="12700" cap="flat">
            <a:noFill/>
            <a:prstDash val="solid"/>
            <a:miter/>
          </a:ln>
        </p:spPr>
        <p:txBody>
          <a:bodyPr wrap="square" rtlCol="0" anchor="ctr">
            <a:noAutofit/>
          </a:bodyPr>
          <a:lstStyle/>
          <a:p>
            <a:endParaRPr lang="en-US"/>
          </a:p>
        </p:txBody>
      </p:sp>
      <p:sp>
        <p:nvSpPr>
          <p:cNvPr id="2" name="Titre 1">
            <a:extLst>
              <a:ext uri="{FF2B5EF4-FFF2-40B4-BE49-F238E27FC236}">
                <a16:creationId xmlns="" xmlns:a16="http://schemas.microsoft.com/office/drawing/2014/main" id="{2C842FAE-D9C0-4FB4-B383-EBE56A77C8F9}"/>
              </a:ext>
            </a:extLst>
          </p:cNvPr>
          <p:cNvSpPr>
            <a:spLocks noGrp="1"/>
          </p:cNvSpPr>
          <p:nvPr>
            <p:ph type="title"/>
          </p:nvPr>
        </p:nvSpPr>
        <p:spPr>
          <a:xfrm>
            <a:off x="233484" y="882315"/>
            <a:ext cx="4532612" cy="2414488"/>
          </a:xfrm>
        </p:spPr>
        <p:txBody>
          <a:bodyPr anchor="t">
            <a:noAutofit/>
          </a:bodyPr>
          <a:lstStyle/>
          <a:p>
            <a:r>
              <a:rPr lang="fr-FR" sz="3800" b="1" dirty="0">
                <a:solidFill>
                  <a:srgbClr val="FFFFFF"/>
                </a:solidFill>
                <a:latin typeface="Times New Roman" panose="02020603050405020304" pitchFamily="18" charset="0"/>
                <a:cs typeface="Times New Roman" panose="02020603050405020304" pitchFamily="18" charset="0"/>
              </a:rPr>
              <a:t>DES METHODES DE TRAVAIL INNOVANTES…</a:t>
            </a:r>
          </a:p>
        </p:txBody>
      </p:sp>
      <p:sp>
        <p:nvSpPr>
          <p:cNvPr id="3" name="Espace réservé du contenu 2">
            <a:extLst>
              <a:ext uri="{FF2B5EF4-FFF2-40B4-BE49-F238E27FC236}">
                <a16:creationId xmlns="" xmlns:a16="http://schemas.microsoft.com/office/drawing/2014/main" id="{F0D63D02-7440-442E-86DD-6518846BD9DC}"/>
              </a:ext>
            </a:extLst>
          </p:cNvPr>
          <p:cNvSpPr>
            <a:spLocks noGrp="1"/>
          </p:cNvSpPr>
          <p:nvPr>
            <p:ph idx="1"/>
          </p:nvPr>
        </p:nvSpPr>
        <p:spPr>
          <a:xfrm>
            <a:off x="6095999" y="882315"/>
            <a:ext cx="5945946" cy="5870177"/>
          </a:xfrm>
        </p:spPr>
        <p:txBody>
          <a:bodyPr>
            <a:normAutofit/>
          </a:bodyPr>
          <a:lstStyle/>
          <a:p>
            <a:r>
              <a:rPr lang="fr-FR" sz="2200" dirty="0">
                <a:latin typeface="Times New Roman" panose="02020603050405020304" pitchFamily="18" charset="0"/>
                <a:cs typeface="Times New Roman" panose="02020603050405020304" pitchFamily="18" charset="0"/>
              </a:rPr>
              <a:t>Créer une publicité, une chanson </a:t>
            </a:r>
          </a:p>
          <a:p>
            <a:r>
              <a:rPr lang="fr-FR" sz="2200" dirty="0">
                <a:latin typeface="Times New Roman" panose="02020603050405020304" pitchFamily="18" charset="0"/>
                <a:cs typeface="Times New Roman" panose="02020603050405020304" pitchFamily="18" charset="0"/>
              </a:rPr>
              <a:t>Découvrir le théâtre en catalan </a:t>
            </a:r>
          </a:p>
          <a:p>
            <a:r>
              <a:rPr lang="fr-FR" sz="2200" dirty="0">
                <a:latin typeface="Times New Roman" panose="02020603050405020304" pitchFamily="18" charset="0"/>
                <a:cs typeface="Times New Roman" panose="02020603050405020304" pitchFamily="18" charset="0"/>
              </a:rPr>
              <a:t>Aller à la rencontre d’artistes catalans</a:t>
            </a:r>
          </a:p>
          <a:p>
            <a:r>
              <a:rPr lang="fr-FR" sz="2200" dirty="0">
                <a:latin typeface="Times New Roman" panose="02020603050405020304" pitchFamily="18" charset="0"/>
                <a:cs typeface="Times New Roman" panose="02020603050405020304" pitchFamily="18" charset="0"/>
              </a:rPr>
              <a:t>Faire un échange linguistique audiovisuel...  Pour parler et écrire la langue catalane, outil indispensable lorsque la frontière de l'Espagne et de la Catalogne se situe à 25 km.</a:t>
            </a:r>
          </a:p>
          <a:p>
            <a:r>
              <a:rPr lang="fr-FR" sz="2200" dirty="0">
                <a:latin typeface="Times New Roman" panose="02020603050405020304" pitchFamily="18" charset="0"/>
                <a:cs typeface="Times New Roman" panose="02020603050405020304" pitchFamily="18" charset="0"/>
              </a:rPr>
              <a:t>Pour découvrir des produits régionaux lors de la semaine du goût.</a:t>
            </a:r>
          </a:p>
          <a:p>
            <a:r>
              <a:rPr lang="fr-FR" sz="2200" dirty="0">
                <a:latin typeface="Times New Roman" panose="02020603050405020304" pitchFamily="18" charset="0"/>
                <a:cs typeface="Times New Roman" panose="02020603050405020304" pitchFamily="18" charset="0"/>
              </a:rPr>
              <a:t>Pour perpétuer les traditions de Noël en Catalogne </a:t>
            </a:r>
          </a:p>
          <a:p>
            <a:r>
              <a:rPr lang="fr-FR" sz="2200" dirty="0">
                <a:latin typeface="Times New Roman" panose="02020603050405020304" pitchFamily="18" charset="0"/>
                <a:cs typeface="Times New Roman" panose="02020603050405020304" pitchFamily="18" charset="0"/>
              </a:rPr>
              <a:t>Pour célébrer la Sant Jordi</a:t>
            </a:r>
          </a:p>
          <a:p>
            <a:r>
              <a:rPr lang="fr-FR" sz="2200" dirty="0">
                <a:latin typeface="Times New Roman" panose="02020603050405020304" pitchFamily="18" charset="0"/>
                <a:cs typeface="Times New Roman" panose="02020603050405020304" pitchFamily="18" charset="0"/>
              </a:rPr>
              <a:t>Pour réaliser des dépliants sur le patrimoine de la Sant Joan</a:t>
            </a:r>
          </a:p>
        </p:txBody>
      </p:sp>
    </p:spTree>
    <p:extLst>
      <p:ext uri="{BB962C8B-B14F-4D97-AF65-F5344CB8AC3E}">
        <p14:creationId xmlns="" xmlns:p14="http://schemas.microsoft.com/office/powerpoint/2010/main" val="18317292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 xmlns:a16="http://schemas.microsoft.com/office/drawing/2014/main" id="{657F69E0-C4B0-4BEC-A689-4F8D877F05D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Image 8">
            <a:extLst>
              <a:ext uri="{FF2B5EF4-FFF2-40B4-BE49-F238E27FC236}">
                <a16:creationId xmlns="" xmlns:a16="http://schemas.microsoft.com/office/drawing/2014/main" id="{11598214-95A2-4B82-A82D-4F369A53D34C}"/>
              </a:ext>
            </a:extLst>
          </p:cNvPr>
          <p:cNvPicPr>
            <a:picLocks noChangeAspect="1"/>
          </p:cNvPicPr>
          <p:nvPr/>
        </p:nvPicPr>
        <p:blipFill rotWithShape="1">
          <a:blip r:embed="rId2" cstate="print">
            <a:alphaModFix amt="50000"/>
            <a:extLst>
              <a:ext uri="{28A0092B-C50C-407E-A947-70E740481C1C}">
                <a14:useLocalDpi xmlns="" xmlns:a14="http://schemas.microsoft.com/office/drawing/2010/main" val="0"/>
              </a:ext>
            </a:extLst>
          </a:blip>
          <a:srcRect t="15709" r="-1" b="-1"/>
          <a:stretch/>
        </p:blipFill>
        <p:spPr>
          <a:xfrm>
            <a:off x="20" y="10"/>
            <a:ext cx="12188930" cy="6857990"/>
          </a:xfrm>
          <a:prstGeom prst="rect">
            <a:avLst/>
          </a:prstGeom>
        </p:spPr>
      </p:pic>
      <p:sp>
        <p:nvSpPr>
          <p:cNvPr id="2" name="Titre 1">
            <a:extLst>
              <a:ext uri="{FF2B5EF4-FFF2-40B4-BE49-F238E27FC236}">
                <a16:creationId xmlns="" xmlns:a16="http://schemas.microsoft.com/office/drawing/2014/main" id="{64D00FFB-C170-4F68-82CA-DDDDA5F3B616}"/>
              </a:ext>
            </a:extLst>
          </p:cNvPr>
          <p:cNvSpPr>
            <a:spLocks noGrp="1"/>
          </p:cNvSpPr>
          <p:nvPr>
            <p:ph type="title"/>
          </p:nvPr>
        </p:nvSpPr>
        <p:spPr>
          <a:xfrm>
            <a:off x="1524000" y="1122363"/>
            <a:ext cx="9144000" cy="3063240"/>
          </a:xfrm>
        </p:spPr>
        <p:txBody>
          <a:bodyPr vert="horz" lIns="91440" tIns="45720" rIns="91440" bIns="45720" rtlCol="0" anchor="b">
            <a:normAutofit fontScale="90000"/>
          </a:bodyPr>
          <a:lstStyle/>
          <a:p>
            <a:pPr algn="ctr"/>
            <a:r>
              <a:rPr lang="en-US" sz="3100" b="1" dirty="0">
                <a:solidFill>
                  <a:srgbClr val="FFFFFF"/>
                </a:solidFill>
              </a:rPr>
              <a:t> DES PROJETS MOTIVANTS  ...et </a:t>
            </a:r>
            <a:r>
              <a:rPr lang="en-US" sz="3100" b="1" dirty="0" err="1">
                <a:solidFill>
                  <a:srgbClr val="FFFFFF"/>
                </a:solidFill>
              </a:rPr>
              <a:t>ouverts</a:t>
            </a:r>
            <a:r>
              <a:rPr lang="en-US" sz="3100" b="1" dirty="0">
                <a:solidFill>
                  <a:srgbClr val="FFFFFF"/>
                </a:solidFill>
              </a:rPr>
              <a:t> sur </a:t>
            </a:r>
            <a:r>
              <a:rPr lang="en-US" sz="3100" b="1" dirty="0" err="1">
                <a:solidFill>
                  <a:srgbClr val="FFFFFF"/>
                </a:solidFill>
              </a:rPr>
              <a:t>l'extérieur</a:t>
            </a:r>
            <a:r>
              <a:rPr lang="en-US" sz="3100" b="1" dirty="0">
                <a:solidFill>
                  <a:srgbClr val="FFFFFF"/>
                </a:solidFill>
              </a:rPr>
              <a:t> </a:t>
            </a:r>
            <a:br>
              <a:rPr lang="en-US" sz="3100" b="1" dirty="0">
                <a:solidFill>
                  <a:srgbClr val="FFFFFF"/>
                </a:solidFill>
              </a:rPr>
            </a:br>
            <a:r>
              <a:rPr lang="en-US" sz="3100" dirty="0">
                <a:solidFill>
                  <a:srgbClr val="FFFFFF"/>
                </a:solidFill>
              </a:rPr>
              <a:t> </a:t>
            </a:r>
            <a:br>
              <a:rPr lang="en-US" sz="3100" dirty="0">
                <a:solidFill>
                  <a:srgbClr val="FFFFFF"/>
                </a:solidFill>
              </a:rPr>
            </a:br>
            <a:r>
              <a:rPr lang="en-US" sz="3100" dirty="0">
                <a:solidFill>
                  <a:srgbClr val="FFFFFF"/>
                </a:solidFill>
              </a:rPr>
              <a:t/>
            </a:r>
            <a:br>
              <a:rPr lang="en-US" sz="3100" dirty="0">
                <a:solidFill>
                  <a:srgbClr val="FFFFFF"/>
                </a:solidFill>
              </a:rPr>
            </a:br>
            <a:r>
              <a:rPr lang="en-US" sz="3100" dirty="0" err="1">
                <a:solidFill>
                  <a:srgbClr val="FFFFFF"/>
                </a:solidFill>
              </a:rPr>
              <a:t>Découverte</a:t>
            </a:r>
            <a:r>
              <a:rPr lang="en-US" sz="3100" dirty="0">
                <a:solidFill>
                  <a:srgbClr val="FFFFFF"/>
                </a:solidFill>
              </a:rPr>
              <a:t> du </a:t>
            </a:r>
            <a:r>
              <a:rPr lang="en-US" sz="3100" dirty="0" err="1">
                <a:solidFill>
                  <a:srgbClr val="FFFFFF"/>
                </a:solidFill>
              </a:rPr>
              <a:t>patrimoine</a:t>
            </a:r>
            <a:r>
              <a:rPr lang="en-US" sz="3100" dirty="0">
                <a:solidFill>
                  <a:srgbClr val="FFFFFF"/>
                </a:solidFill>
              </a:rPr>
              <a:t> de </a:t>
            </a:r>
            <a:r>
              <a:rPr lang="en-US" sz="3100" dirty="0" err="1">
                <a:solidFill>
                  <a:srgbClr val="FFFFFF"/>
                </a:solidFill>
              </a:rPr>
              <a:t>Thuir</a:t>
            </a:r>
            <a:r>
              <a:rPr lang="en-US" sz="3100" dirty="0">
                <a:solidFill>
                  <a:srgbClr val="FFFFFF"/>
                </a:solidFill>
              </a:rPr>
              <a:t>, Perpignan, le parc Naturel des </a:t>
            </a:r>
            <a:r>
              <a:rPr lang="en-US" sz="3100" dirty="0" err="1">
                <a:solidFill>
                  <a:srgbClr val="FFFFFF"/>
                </a:solidFill>
              </a:rPr>
              <a:t>Pyrenées</a:t>
            </a:r>
            <a:r>
              <a:rPr lang="en-US" sz="3100" dirty="0">
                <a:solidFill>
                  <a:srgbClr val="FFFFFF"/>
                </a:solidFill>
              </a:rPr>
              <a:t> </a:t>
            </a:r>
            <a:r>
              <a:rPr lang="en-US" sz="3100" dirty="0" err="1">
                <a:solidFill>
                  <a:srgbClr val="FFFFFF"/>
                </a:solidFill>
              </a:rPr>
              <a:t>catalanes</a:t>
            </a:r>
            <a:r>
              <a:rPr lang="en-US" sz="3100" dirty="0">
                <a:solidFill>
                  <a:srgbClr val="FFFFFF"/>
                </a:solidFill>
              </a:rPr>
              <a:t>, </a:t>
            </a:r>
            <a:r>
              <a:rPr lang="en-US" sz="3100" dirty="0" err="1">
                <a:solidFill>
                  <a:srgbClr val="FFFFFF"/>
                </a:solidFill>
              </a:rPr>
              <a:t>Barcelone</a:t>
            </a:r>
            <a:r>
              <a:rPr lang="en-US" sz="3100" dirty="0">
                <a:solidFill>
                  <a:srgbClr val="FFFFFF"/>
                </a:solidFill>
              </a:rPr>
              <a:t>, </a:t>
            </a:r>
            <a:r>
              <a:rPr lang="en-US" sz="3100" dirty="0" err="1">
                <a:solidFill>
                  <a:srgbClr val="FFFFFF"/>
                </a:solidFill>
              </a:rPr>
              <a:t>Olot</a:t>
            </a:r>
            <a:r>
              <a:rPr lang="en-US" sz="3100" dirty="0">
                <a:solidFill>
                  <a:srgbClr val="FFFFFF"/>
                </a:solidFill>
              </a:rPr>
              <a:t>, </a:t>
            </a:r>
            <a:r>
              <a:rPr lang="en-US" sz="3100" dirty="0" err="1">
                <a:solidFill>
                  <a:srgbClr val="FFFFFF"/>
                </a:solidFill>
              </a:rPr>
              <a:t>Majorque</a:t>
            </a:r>
            <a:r>
              <a:rPr lang="en-US" sz="3100" dirty="0">
                <a:solidFill>
                  <a:srgbClr val="FFFFFF"/>
                </a:solidFill>
              </a:rPr>
              <a:t>….</a:t>
            </a:r>
            <a:br>
              <a:rPr lang="en-US" sz="3100" dirty="0">
                <a:solidFill>
                  <a:srgbClr val="FFFFFF"/>
                </a:solidFill>
              </a:rPr>
            </a:br>
            <a:endParaRPr lang="en-US" sz="3100" dirty="0">
              <a:solidFill>
                <a:srgbClr val="FFFFFF"/>
              </a:solidFill>
            </a:endParaRPr>
          </a:p>
        </p:txBody>
      </p:sp>
      <p:sp>
        <p:nvSpPr>
          <p:cNvPr id="26" name="sketchy line">
            <a:extLst>
              <a:ext uri="{FF2B5EF4-FFF2-40B4-BE49-F238E27FC236}">
                <a16:creationId xmlns="" xmlns:a16="http://schemas.microsoft.com/office/drawing/2014/main" id="{9F6380B4-6A1C-481E-8408-B4E6C75B9B8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974206" y="4368623"/>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rgbClr val="FFFFFF">
              <a:alpha val="75000"/>
            </a:srgbClr>
          </a:solidFill>
          <a:ln w="44450" cap="rnd">
            <a:solidFill>
              <a:srgbClr val="FFFFFF">
                <a:alpha val="75000"/>
              </a:srgbClr>
            </a:solidFill>
            <a:round/>
            <a:extLst>
              <a:ext uri="{C807C97D-BFC1-408E-A445-0C87EB9F89A2}">
                <ask:lineSketchStyleProps xmln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260781210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 xmlns:a16="http://schemas.microsoft.com/office/drawing/2014/main" id="{D880886B-02ED-4317-9236-CB60C22CF7F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Espace réservé du contenu 4" descr="Une image contenant personne, ciel, extérieur, nature&#10;&#10;Description générée automatiquement">
            <a:extLst>
              <a:ext uri="{FF2B5EF4-FFF2-40B4-BE49-F238E27FC236}">
                <a16:creationId xmlns="" xmlns:a16="http://schemas.microsoft.com/office/drawing/2014/main" id="{759EAE10-F2D4-4335-92E1-87686BC1C136}"/>
              </a:ext>
            </a:extLst>
          </p:cNvPr>
          <p:cNvPicPr>
            <a:picLocks noGrp="1" noChangeAspect="1"/>
          </p:cNvPicPr>
          <p:nvPr>
            <p:ph idx="1"/>
          </p:nvPr>
        </p:nvPicPr>
        <p:blipFill rotWithShape="1">
          <a:blip r:embed="rId2" cstate="print">
            <a:extLst>
              <a:ext uri="{28A0092B-C50C-407E-A947-70E740481C1C}">
                <a14:useLocalDpi xmlns="" xmlns:a14="http://schemas.microsoft.com/office/drawing/2010/main" val="0"/>
              </a:ext>
            </a:extLst>
          </a:blip>
          <a:srcRect l="18255" r="2" b="2"/>
          <a:stretch/>
        </p:blipFill>
        <p:spPr>
          <a:xfrm>
            <a:off x="6" y="-11"/>
            <a:ext cx="6095994" cy="4194796"/>
          </a:xfrm>
          <a:custGeom>
            <a:avLst/>
            <a:gdLst/>
            <a:ahLst/>
            <a:cxnLst/>
            <a:rect l="l" t="t" r="r" b="b"/>
            <a:pathLst>
              <a:path w="6002835" h="4194796">
                <a:moveTo>
                  <a:pt x="0" y="0"/>
                </a:moveTo>
                <a:lnTo>
                  <a:pt x="5999418" y="0"/>
                </a:lnTo>
                <a:lnTo>
                  <a:pt x="5996190" y="32760"/>
                </a:lnTo>
                <a:cubicBezTo>
                  <a:pt x="5998706" y="293110"/>
                  <a:pt x="5983874" y="553460"/>
                  <a:pt x="5997116" y="813682"/>
                </a:cubicBezTo>
                <a:cubicBezTo>
                  <a:pt x="6007314" y="1015047"/>
                  <a:pt x="6000824" y="1216284"/>
                  <a:pt x="5997116" y="1417522"/>
                </a:cubicBezTo>
                <a:cubicBezTo>
                  <a:pt x="5989967" y="1803471"/>
                  <a:pt x="6000824" y="2188911"/>
                  <a:pt x="5996190" y="2574351"/>
                </a:cubicBezTo>
                <a:cubicBezTo>
                  <a:pt x="5994204" y="2745205"/>
                  <a:pt x="5996454" y="2915805"/>
                  <a:pt x="6000824" y="3086660"/>
                </a:cubicBezTo>
                <a:cubicBezTo>
                  <a:pt x="6007180" y="3330611"/>
                  <a:pt x="5997382" y="3574689"/>
                  <a:pt x="5986656" y="3818514"/>
                </a:cubicBezTo>
                <a:cubicBezTo>
                  <a:pt x="5983054" y="3885559"/>
                  <a:pt x="5982107" y="3952684"/>
                  <a:pt x="5983808" y="4019746"/>
                </a:cubicBezTo>
                <a:lnTo>
                  <a:pt x="5993788" y="4173418"/>
                </a:lnTo>
                <a:lnTo>
                  <a:pt x="5955106" y="4175101"/>
                </a:lnTo>
                <a:cubicBezTo>
                  <a:pt x="5890100" y="4175133"/>
                  <a:pt x="5825078" y="4173227"/>
                  <a:pt x="5760087" y="4171956"/>
                </a:cubicBezTo>
                <a:cubicBezTo>
                  <a:pt x="5521345" y="4167509"/>
                  <a:pt x="5282477" y="4171956"/>
                  <a:pt x="5044242" y="4149213"/>
                </a:cubicBezTo>
                <a:cubicBezTo>
                  <a:pt x="4979506" y="4143051"/>
                  <a:pt x="4914326" y="4139111"/>
                  <a:pt x="4849272" y="4139890"/>
                </a:cubicBezTo>
                <a:cubicBezTo>
                  <a:pt x="4784218" y="4140668"/>
                  <a:pt x="4719291" y="4146163"/>
                  <a:pt x="4655063" y="4158869"/>
                </a:cubicBezTo>
                <a:cubicBezTo>
                  <a:pt x="4447578" y="4199146"/>
                  <a:pt x="4239457" y="4201688"/>
                  <a:pt x="4029811" y="4185424"/>
                </a:cubicBezTo>
                <a:cubicBezTo>
                  <a:pt x="3943792" y="4178690"/>
                  <a:pt x="3857774" y="4167509"/>
                  <a:pt x="3771375" y="4169669"/>
                </a:cubicBezTo>
                <a:cubicBezTo>
                  <a:pt x="3623225" y="4173608"/>
                  <a:pt x="3474948" y="4165603"/>
                  <a:pt x="3326672" y="4167636"/>
                </a:cubicBezTo>
                <a:cubicBezTo>
                  <a:pt x="3322669" y="4168208"/>
                  <a:pt x="3318578" y="4167674"/>
                  <a:pt x="3314855" y="4166111"/>
                </a:cubicBezTo>
                <a:cubicBezTo>
                  <a:pt x="3278008" y="4140827"/>
                  <a:pt x="3237604" y="4150610"/>
                  <a:pt x="3199487" y="4157217"/>
                </a:cubicBezTo>
                <a:cubicBezTo>
                  <a:pt x="3072810" y="4179198"/>
                  <a:pt x="2946260" y="4189998"/>
                  <a:pt x="2817550" y="4172972"/>
                </a:cubicBezTo>
                <a:cubicBezTo>
                  <a:pt x="2694647" y="4155146"/>
                  <a:pt x="2569990" y="4152923"/>
                  <a:pt x="2446541" y="4166365"/>
                </a:cubicBezTo>
                <a:cubicBezTo>
                  <a:pt x="2276791" y="4186186"/>
                  <a:pt x="2107677" y="4181993"/>
                  <a:pt x="1938308" y="4166365"/>
                </a:cubicBezTo>
                <a:cubicBezTo>
                  <a:pt x="1869570" y="4160013"/>
                  <a:pt x="1799815" y="4149213"/>
                  <a:pt x="1731712" y="4165095"/>
                </a:cubicBezTo>
                <a:cubicBezTo>
                  <a:pt x="1647854" y="4184535"/>
                  <a:pt x="1564250" y="4178182"/>
                  <a:pt x="1480137" y="4173862"/>
                </a:cubicBezTo>
                <a:cubicBezTo>
                  <a:pt x="1373663" y="4168271"/>
                  <a:pt x="1267442" y="4152135"/>
                  <a:pt x="1160586" y="4164841"/>
                </a:cubicBezTo>
                <a:cubicBezTo>
                  <a:pt x="1111161" y="4170685"/>
                  <a:pt x="1062116" y="4179961"/>
                  <a:pt x="1012055" y="4177547"/>
                </a:cubicBezTo>
                <a:cubicBezTo>
                  <a:pt x="873562" y="4171194"/>
                  <a:pt x="735196" y="4163697"/>
                  <a:pt x="596449" y="4164841"/>
                </a:cubicBezTo>
                <a:cubicBezTo>
                  <a:pt x="538383" y="4165222"/>
                  <a:pt x="480699" y="4167128"/>
                  <a:pt x="422887" y="4171321"/>
                </a:cubicBezTo>
                <a:cubicBezTo>
                  <a:pt x="315015" y="4179198"/>
                  <a:pt x="207524" y="4168525"/>
                  <a:pt x="100033" y="4164714"/>
                </a:cubicBezTo>
                <a:lnTo>
                  <a:pt x="0" y="4169195"/>
                </a:lnTo>
                <a:close/>
              </a:path>
            </a:pathLst>
          </a:custGeom>
        </p:spPr>
      </p:pic>
      <p:pic>
        <p:nvPicPr>
          <p:cNvPr id="17" name="Image 16" descr="Une image contenant personne, bâtiment, extérieur, enfant&#10;&#10;Description générée automatiquement">
            <a:extLst>
              <a:ext uri="{FF2B5EF4-FFF2-40B4-BE49-F238E27FC236}">
                <a16:creationId xmlns="" xmlns:a16="http://schemas.microsoft.com/office/drawing/2014/main" id="{32F9135B-DAAE-4914-B05F-FFB6B187AE59}"/>
              </a:ext>
            </a:extLst>
          </p:cNvPr>
          <p:cNvPicPr>
            <a:picLocks noChangeAspect="1"/>
          </p:cNvPicPr>
          <p:nvPr/>
        </p:nvPicPr>
        <p:blipFill rotWithShape="1">
          <a:blip r:embed="rId3" cstate="print">
            <a:extLst>
              <a:ext uri="{28A0092B-C50C-407E-A947-70E740481C1C}">
                <a14:useLocalDpi xmlns="" xmlns:a14="http://schemas.microsoft.com/office/drawing/2010/main" val="0"/>
              </a:ext>
            </a:extLst>
          </a:blip>
          <a:srcRect t="9570" r="-3" b="-3"/>
          <a:stretch/>
        </p:blipFill>
        <p:spPr>
          <a:xfrm>
            <a:off x="6019800" y="12"/>
            <a:ext cx="6172195" cy="4186171"/>
          </a:xfrm>
          <a:custGeom>
            <a:avLst/>
            <a:gdLst/>
            <a:ahLst/>
            <a:cxnLst/>
            <a:rect l="l" t="t" r="r" b="b"/>
            <a:pathLst>
              <a:path w="6009490" h="4186171">
                <a:moveTo>
                  <a:pt x="9049" y="0"/>
                </a:moveTo>
                <a:lnTo>
                  <a:pt x="6009490" y="0"/>
                </a:lnTo>
                <a:lnTo>
                  <a:pt x="6009490" y="4168273"/>
                </a:lnTo>
                <a:lnTo>
                  <a:pt x="5803951" y="4172925"/>
                </a:lnTo>
                <a:cubicBezTo>
                  <a:pt x="5729787" y="4171950"/>
                  <a:pt x="5655658" y="4168322"/>
                  <a:pt x="5581704" y="4162045"/>
                </a:cubicBezTo>
                <a:cubicBezTo>
                  <a:pt x="5474340" y="4154041"/>
                  <a:pt x="5366086" y="4142987"/>
                  <a:pt x="5259485" y="4163316"/>
                </a:cubicBezTo>
                <a:cubicBezTo>
                  <a:pt x="5142465" y="4185805"/>
                  <a:pt x="5025571" y="4185932"/>
                  <a:pt x="4907534" y="4180215"/>
                </a:cubicBezTo>
                <a:cubicBezTo>
                  <a:pt x="4806650" y="4175387"/>
                  <a:pt x="4706147" y="4149975"/>
                  <a:pt x="4604501" y="4176784"/>
                </a:cubicBezTo>
                <a:cubicBezTo>
                  <a:pt x="4594387" y="4178258"/>
                  <a:pt x="4584082" y="4177826"/>
                  <a:pt x="4574133" y="4175514"/>
                </a:cubicBezTo>
                <a:cubicBezTo>
                  <a:pt x="4462958" y="4160140"/>
                  <a:pt x="4351020" y="4172718"/>
                  <a:pt x="4239463" y="4168398"/>
                </a:cubicBezTo>
                <a:cubicBezTo>
                  <a:pt x="4188005" y="4166365"/>
                  <a:pt x="4135530" y="4167509"/>
                  <a:pt x="4084706" y="4162045"/>
                </a:cubicBezTo>
                <a:cubicBezTo>
                  <a:pt x="3968067" y="4149594"/>
                  <a:pt x="3851682" y="4142987"/>
                  <a:pt x="3736314" y="4172337"/>
                </a:cubicBezTo>
                <a:cubicBezTo>
                  <a:pt x="3702643" y="4180253"/>
                  <a:pt x="3668235" y="4184509"/>
                  <a:pt x="3633650" y="4185043"/>
                </a:cubicBezTo>
                <a:cubicBezTo>
                  <a:pt x="3520696" y="4189109"/>
                  <a:pt x="3408122" y="4181358"/>
                  <a:pt x="3295549" y="4175005"/>
                </a:cubicBezTo>
                <a:cubicBezTo>
                  <a:pt x="3217408" y="4170558"/>
                  <a:pt x="3139394" y="4160902"/>
                  <a:pt x="3061127" y="4169034"/>
                </a:cubicBezTo>
                <a:cubicBezTo>
                  <a:pt x="3015640" y="4173735"/>
                  <a:pt x="2969772" y="4173735"/>
                  <a:pt x="2924285" y="4169034"/>
                </a:cubicBezTo>
                <a:cubicBezTo>
                  <a:pt x="2840452" y="4159212"/>
                  <a:pt x="2755870" y="4157382"/>
                  <a:pt x="2671694" y="4163570"/>
                </a:cubicBezTo>
                <a:cubicBezTo>
                  <a:pt x="2546033" y="4174370"/>
                  <a:pt x="2420500" y="4183391"/>
                  <a:pt x="2294459" y="4166238"/>
                </a:cubicBezTo>
                <a:cubicBezTo>
                  <a:pt x="2222976" y="4155006"/>
                  <a:pt x="2150298" y="4153685"/>
                  <a:pt x="2078460" y="4162300"/>
                </a:cubicBezTo>
                <a:cubicBezTo>
                  <a:pt x="1907313" y="4186314"/>
                  <a:pt x="1735785" y="4178563"/>
                  <a:pt x="1564257" y="4168653"/>
                </a:cubicBezTo>
                <a:cubicBezTo>
                  <a:pt x="1449650" y="4161918"/>
                  <a:pt x="1334536" y="4149594"/>
                  <a:pt x="1220183" y="4165857"/>
                </a:cubicBezTo>
                <a:cubicBezTo>
                  <a:pt x="1074321" y="4186186"/>
                  <a:pt x="928331" y="4179452"/>
                  <a:pt x="782087" y="4173481"/>
                </a:cubicBezTo>
                <a:cubicBezTo>
                  <a:pt x="674723" y="4169034"/>
                  <a:pt x="567232" y="4155565"/>
                  <a:pt x="459614" y="4172210"/>
                </a:cubicBezTo>
                <a:cubicBezTo>
                  <a:pt x="448535" y="4173722"/>
                  <a:pt x="437265" y="4172591"/>
                  <a:pt x="426706" y="4168907"/>
                </a:cubicBezTo>
                <a:cubicBezTo>
                  <a:pt x="385869" y="4155464"/>
                  <a:pt x="342085" y="4153660"/>
                  <a:pt x="300283" y="4163697"/>
                </a:cubicBezTo>
                <a:cubicBezTo>
                  <a:pt x="223159" y="4180596"/>
                  <a:pt x="146162" y="4187965"/>
                  <a:pt x="67640" y="4172591"/>
                </a:cubicBezTo>
                <a:lnTo>
                  <a:pt x="14015" y="4169393"/>
                </a:lnTo>
                <a:lnTo>
                  <a:pt x="28554" y="3856095"/>
                </a:lnTo>
                <a:cubicBezTo>
                  <a:pt x="30458" y="3735660"/>
                  <a:pt x="27412" y="3615306"/>
                  <a:pt x="15626" y="3495237"/>
                </a:cubicBezTo>
                <a:cubicBezTo>
                  <a:pt x="-847" y="3348740"/>
                  <a:pt x="-4304" y="3201174"/>
                  <a:pt x="5296" y="3054118"/>
                </a:cubicBezTo>
                <a:cubicBezTo>
                  <a:pt x="11786" y="2969961"/>
                  <a:pt x="18539" y="2885804"/>
                  <a:pt x="22776" y="2801522"/>
                </a:cubicBezTo>
                <a:cubicBezTo>
                  <a:pt x="28180" y="2681630"/>
                  <a:pt x="25173" y="2561524"/>
                  <a:pt x="13771" y="2442014"/>
                </a:cubicBezTo>
                <a:cubicBezTo>
                  <a:pt x="4237" y="2350879"/>
                  <a:pt x="3177" y="2259120"/>
                  <a:pt x="10593" y="2167807"/>
                </a:cubicBezTo>
                <a:cubicBezTo>
                  <a:pt x="25690" y="2012336"/>
                  <a:pt x="9931" y="1856863"/>
                  <a:pt x="5032" y="1701516"/>
                </a:cubicBezTo>
                <a:cubicBezTo>
                  <a:pt x="-3577" y="1415742"/>
                  <a:pt x="20393" y="1130095"/>
                  <a:pt x="9666" y="844320"/>
                </a:cubicBezTo>
                <a:cubicBezTo>
                  <a:pt x="3841" y="702958"/>
                  <a:pt x="16420" y="561723"/>
                  <a:pt x="9666" y="420361"/>
                </a:cubicBezTo>
                <a:cubicBezTo>
                  <a:pt x="4105" y="319805"/>
                  <a:pt x="397" y="219250"/>
                  <a:pt x="4105" y="118568"/>
                </a:cubicBezTo>
                <a:cubicBezTo>
                  <a:pt x="5164" y="91109"/>
                  <a:pt x="5826" y="63523"/>
                  <a:pt x="9534" y="36446"/>
                </a:cubicBezTo>
                <a:close/>
              </a:path>
            </a:pathLst>
          </a:custGeom>
        </p:spPr>
      </p:pic>
      <p:sp>
        <p:nvSpPr>
          <p:cNvPr id="31" name="sketch line">
            <a:extLst>
              <a:ext uri="{FF2B5EF4-FFF2-40B4-BE49-F238E27FC236}">
                <a16:creationId xmlns="" xmlns:a16="http://schemas.microsoft.com/office/drawing/2014/main" id="{28C31856-6ABF-41FD-B683-B06E5FFF926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4450080" y="5598439"/>
            <a:ext cx="3291840" cy="18288"/>
          </a:xfrm>
          <a:custGeom>
            <a:avLst/>
            <a:gdLst>
              <a:gd name="connsiteX0" fmla="*/ 0 w 3291840"/>
              <a:gd name="connsiteY0" fmla="*/ 0 h 18288"/>
              <a:gd name="connsiteX1" fmla="*/ 658368 w 3291840"/>
              <a:gd name="connsiteY1" fmla="*/ 0 h 18288"/>
              <a:gd name="connsiteX2" fmla="*/ 1283818 w 3291840"/>
              <a:gd name="connsiteY2" fmla="*/ 0 h 18288"/>
              <a:gd name="connsiteX3" fmla="*/ 1909267 w 3291840"/>
              <a:gd name="connsiteY3" fmla="*/ 0 h 18288"/>
              <a:gd name="connsiteX4" fmla="*/ 2633472 w 3291840"/>
              <a:gd name="connsiteY4" fmla="*/ 0 h 18288"/>
              <a:gd name="connsiteX5" fmla="*/ 3291840 w 3291840"/>
              <a:gd name="connsiteY5" fmla="*/ 0 h 18288"/>
              <a:gd name="connsiteX6" fmla="*/ 3291840 w 3291840"/>
              <a:gd name="connsiteY6" fmla="*/ 18288 h 18288"/>
              <a:gd name="connsiteX7" fmla="*/ 2633472 w 3291840"/>
              <a:gd name="connsiteY7" fmla="*/ 18288 h 18288"/>
              <a:gd name="connsiteX8" fmla="*/ 2073859 w 3291840"/>
              <a:gd name="connsiteY8" fmla="*/ 18288 h 18288"/>
              <a:gd name="connsiteX9" fmla="*/ 1448410 w 3291840"/>
              <a:gd name="connsiteY9" fmla="*/ 18288 h 18288"/>
              <a:gd name="connsiteX10" fmla="*/ 822960 w 3291840"/>
              <a:gd name="connsiteY10" fmla="*/ 18288 h 18288"/>
              <a:gd name="connsiteX11" fmla="*/ 0 w 3291840"/>
              <a:gd name="connsiteY11" fmla="*/ 18288 h 18288"/>
              <a:gd name="connsiteX12" fmla="*/ 0 w 329184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91840" h="18288" fill="none" extrusionOk="0">
                <a:moveTo>
                  <a:pt x="0" y="0"/>
                </a:moveTo>
                <a:cubicBezTo>
                  <a:pt x="173077" y="-20031"/>
                  <a:pt x="443104" y="6424"/>
                  <a:pt x="658368" y="0"/>
                </a:cubicBezTo>
                <a:cubicBezTo>
                  <a:pt x="873632" y="-6424"/>
                  <a:pt x="1034028" y="11764"/>
                  <a:pt x="1283818" y="0"/>
                </a:cubicBezTo>
                <a:cubicBezTo>
                  <a:pt x="1533608" y="-11764"/>
                  <a:pt x="1691227" y="-30112"/>
                  <a:pt x="1909267" y="0"/>
                </a:cubicBezTo>
                <a:cubicBezTo>
                  <a:pt x="2127307" y="30112"/>
                  <a:pt x="2272465" y="-18735"/>
                  <a:pt x="2633472" y="0"/>
                </a:cubicBezTo>
                <a:cubicBezTo>
                  <a:pt x="2994479" y="18735"/>
                  <a:pt x="3023324" y="-32030"/>
                  <a:pt x="3291840" y="0"/>
                </a:cubicBezTo>
                <a:cubicBezTo>
                  <a:pt x="3291406" y="7551"/>
                  <a:pt x="3291373" y="9822"/>
                  <a:pt x="3291840" y="18288"/>
                </a:cubicBezTo>
                <a:cubicBezTo>
                  <a:pt x="3048445" y="38989"/>
                  <a:pt x="2846548" y="-14400"/>
                  <a:pt x="2633472" y="18288"/>
                </a:cubicBezTo>
                <a:cubicBezTo>
                  <a:pt x="2420396" y="50976"/>
                  <a:pt x="2304099" y="6336"/>
                  <a:pt x="2073859" y="18288"/>
                </a:cubicBezTo>
                <a:cubicBezTo>
                  <a:pt x="1843619" y="30240"/>
                  <a:pt x="1706926" y="10778"/>
                  <a:pt x="1448410" y="18288"/>
                </a:cubicBezTo>
                <a:cubicBezTo>
                  <a:pt x="1189894" y="25798"/>
                  <a:pt x="1002278" y="8992"/>
                  <a:pt x="822960" y="18288"/>
                </a:cubicBezTo>
                <a:cubicBezTo>
                  <a:pt x="643642" y="27585"/>
                  <a:pt x="307039" y="38051"/>
                  <a:pt x="0" y="18288"/>
                </a:cubicBezTo>
                <a:cubicBezTo>
                  <a:pt x="60" y="11696"/>
                  <a:pt x="66" y="3758"/>
                  <a:pt x="0" y="0"/>
                </a:cubicBezTo>
                <a:close/>
              </a:path>
              <a:path w="3291840" h="18288" stroke="0" extrusionOk="0">
                <a:moveTo>
                  <a:pt x="0" y="0"/>
                </a:moveTo>
                <a:cubicBezTo>
                  <a:pt x="195850" y="28018"/>
                  <a:pt x="434891" y="17390"/>
                  <a:pt x="592531" y="0"/>
                </a:cubicBezTo>
                <a:cubicBezTo>
                  <a:pt x="750171" y="-17390"/>
                  <a:pt x="1018709" y="32200"/>
                  <a:pt x="1316736" y="0"/>
                </a:cubicBezTo>
                <a:cubicBezTo>
                  <a:pt x="1614763" y="-32200"/>
                  <a:pt x="1696480" y="-11367"/>
                  <a:pt x="1876349" y="0"/>
                </a:cubicBezTo>
                <a:cubicBezTo>
                  <a:pt x="2056218" y="11367"/>
                  <a:pt x="2193364" y="13433"/>
                  <a:pt x="2435962" y="0"/>
                </a:cubicBezTo>
                <a:cubicBezTo>
                  <a:pt x="2678560" y="-13433"/>
                  <a:pt x="3010901" y="-42367"/>
                  <a:pt x="3291840" y="0"/>
                </a:cubicBezTo>
                <a:cubicBezTo>
                  <a:pt x="3291758" y="4406"/>
                  <a:pt x="3291751" y="9982"/>
                  <a:pt x="3291840" y="18288"/>
                </a:cubicBezTo>
                <a:cubicBezTo>
                  <a:pt x="3108993" y="14228"/>
                  <a:pt x="2952658" y="46900"/>
                  <a:pt x="2666390" y="18288"/>
                </a:cubicBezTo>
                <a:cubicBezTo>
                  <a:pt x="2380122" y="-10324"/>
                  <a:pt x="2263855" y="41055"/>
                  <a:pt x="2040941" y="18288"/>
                </a:cubicBezTo>
                <a:cubicBezTo>
                  <a:pt x="1818027" y="-4479"/>
                  <a:pt x="1675097" y="6509"/>
                  <a:pt x="1415491" y="18288"/>
                </a:cubicBezTo>
                <a:cubicBezTo>
                  <a:pt x="1155885" y="30068"/>
                  <a:pt x="852976" y="36210"/>
                  <a:pt x="691286" y="18288"/>
                </a:cubicBezTo>
                <a:cubicBezTo>
                  <a:pt x="529596" y="366"/>
                  <a:pt x="187183" y="13912"/>
                  <a:pt x="0" y="18288"/>
                </a:cubicBezTo>
                <a:cubicBezTo>
                  <a:pt x="189" y="14288"/>
                  <a:pt x="-703" y="3747"/>
                  <a:pt x="0" y="0"/>
                </a:cubicBezTo>
                <a:close/>
              </a:path>
            </a:pathLst>
          </a:custGeom>
          <a:solidFill>
            <a:schemeClr val="accent2"/>
          </a:solidFill>
          <a:ln w="41275" cap="rnd">
            <a:solidFill>
              <a:schemeClr val="accent2"/>
            </a:solidFill>
            <a:round/>
            <a:extLst>
              <a:ext uri="{C807C97D-BFC1-408E-A445-0C87EB9F89A2}">
                <ask:lineSketchStyleProps xmln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ZoneTexte 9">
            <a:extLst>
              <a:ext uri="{FF2B5EF4-FFF2-40B4-BE49-F238E27FC236}">
                <a16:creationId xmlns="" xmlns:a16="http://schemas.microsoft.com/office/drawing/2014/main" id="{676D4A24-2EDC-40DE-8CDD-6166439EA629}"/>
              </a:ext>
            </a:extLst>
          </p:cNvPr>
          <p:cNvSpPr txBox="1"/>
          <p:nvPr/>
        </p:nvSpPr>
        <p:spPr>
          <a:xfrm>
            <a:off x="1336431" y="4375052"/>
            <a:ext cx="3727938" cy="369332"/>
          </a:xfrm>
          <a:prstGeom prst="rect">
            <a:avLst/>
          </a:prstGeom>
          <a:noFill/>
        </p:spPr>
        <p:txBody>
          <a:bodyPr wrap="square" rtlCol="0">
            <a:spAutoFit/>
          </a:bodyPr>
          <a:lstStyle/>
          <a:p>
            <a:pPr>
              <a:spcAft>
                <a:spcPts val="600"/>
              </a:spcAft>
            </a:pPr>
            <a:r>
              <a:rPr lang="fr-FR" dirty="0">
                <a:latin typeface="Times New Roman" panose="02020603050405020304" pitchFamily="18" charset="0"/>
                <a:cs typeface="Times New Roman" panose="02020603050405020304" pitchFamily="18" charset="0"/>
              </a:rPr>
              <a:t>Sortie Canigou</a:t>
            </a:r>
            <a:endParaRPr lang="fr-FR">
              <a:latin typeface="Times New Roman" panose="02020603050405020304" pitchFamily="18" charset="0"/>
              <a:cs typeface="Times New Roman" panose="02020603050405020304" pitchFamily="18" charset="0"/>
            </a:endParaRPr>
          </a:p>
        </p:txBody>
      </p:sp>
      <p:sp>
        <p:nvSpPr>
          <p:cNvPr id="11" name="ZoneTexte 10">
            <a:extLst>
              <a:ext uri="{FF2B5EF4-FFF2-40B4-BE49-F238E27FC236}">
                <a16:creationId xmlns="" xmlns:a16="http://schemas.microsoft.com/office/drawing/2014/main" id="{D753DFEA-7D2D-4C54-99BA-311B02BF28A5}"/>
              </a:ext>
            </a:extLst>
          </p:cNvPr>
          <p:cNvSpPr txBox="1"/>
          <p:nvPr/>
        </p:nvSpPr>
        <p:spPr>
          <a:xfrm>
            <a:off x="7301132" y="4393340"/>
            <a:ext cx="2194560" cy="369332"/>
          </a:xfrm>
          <a:prstGeom prst="rect">
            <a:avLst/>
          </a:prstGeom>
          <a:noFill/>
        </p:spPr>
        <p:txBody>
          <a:bodyPr wrap="square" rtlCol="0">
            <a:spAutoFit/>
          </a:bodyPr>
          <a:lstStyle/>
          <a:p>
            <a:pPr>
              <a:spcAft>
                <a:spcPts val="600"/>
              </a:spcAft>
            </a:pPr>
            <a:r>
              <a:rPr lang="fr-FR" dirty="0">
                <a:latin typeface="Times New Roman" panose="02020603050405020304" pitchFamily="18" charset="0"/>
                <a:cs typeface="Times New Roman" panose="02020603050405020304" pitchFamily="18" charset="0"/>
              </a:rPr>
              <a:t>Sortie Barcelone</a:t>
            </a:r>
          </a:p>
        </p:txBody>
      </p:sp>
    </p:spTree>
    <p:extLst>
      <p:ext uri="{BB962C8B-B14F-4D97-AF65-F5344CB8AC3E}">
        <p14:creationId xmlns="" xmlns:p14="http://schemas.microsoft.com/office/powerpoint/2010/main" val="8122713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777A147A-9ED8-46B4-8660-1B3C2AA880B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 xmlns:a16="http://schemas.microsoft.com/office/drawing/2014/main" id="{D7FBA8D1-B33F-40D7-A05A-F6C062A982B3}"/>
              </a:ext>
            </a:extLst>
          </p:cNvPr>
          <p:cNvSpPr>
            <a:spLocks noGrp="1"/>
          </p:cNvSpPr>
          <p:nvPr>
            <p:ph type="title"/>
          </p:nvPr>
        </p:nvSpPr>
        <p:spPr>
          <a:xfrm>
            <a:off x="841248" y="548640"/>
            <a:ext cx="3600860" cy="5431536"/>
          </a:xfrm>
        </p:spPr>
        <p:txBody>
          <a:bodyPr>
            <a:normAutofit/>
          </a:bodyPr>
          <a:lstStyle/>
          <a:p>
            <a:pPr algn="ctr"/>
            <a:r>
              <a:rPr lang="fr-FR" sz="5000" b="1" dirty="0">
                <a:latin typeface="Times New Roman" panose="02020603050405020304" pitchFamily="18" charset="0"/>
                <a:cs typeface="Times New Roman" panose="02020603050405020304" pitchFamily="18" charset="0"/>
              </a:rPr>
              <a:t>FILIERE BILINGUE CATALAN et DNL</a:t>
            </a:r>
          </a:p>
        </p:txBody>
      </p:sp>
      <p:sp>
        <p:nvSpPr>
          <p:cNvPr id="10" name="sketch line">
            <a:extLst>
              <a:ext uri="{FF2B5EF4-FFF2-40B4-BE49-F238E27FC236}">
                <a16:creationId xmlns="" xmlns:a16="http://schemas.microsoft.com/office/drawing/2014/main" id="{5D6C15A0-C087-4593-8414-2B4EC1CDC3D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Espace réservé du contenu 2">
            <a:extLst>
              <a:ext uri="{FF2B5EF4-FFF2-40B4-BE49-F238E27FC236}">
                <a16:creationId xmlns="" xmlns:a16="http://schemas.microsoft.com/office/drawing/2014/main" id="{197E8B26-CE9E-46FF-AA5E-F6C9717A86A1}"/>
              </a:ext>
            </a:extLst>
          </p:cNvPr>
          <p:cNvSpPr>
            <a:spLocks noGrp="1"/>
          </p:cNvSpPr>
          <p:nvPr>
            <p:ph idx="1"/>
          </p:nvPr>
        </p:nvSpPr>
        <p:spPr>
          <a:xfrm>
            <a:off x="5126418" y="552091"/>
            <a:ext cx="6224335" cy="5431536"/>
          </a:xfrm>
        </p:spPr>
        <p:txBody>
          <a:bodyPr anchor="ctr">
            <a:normAutofit/>
          </a:bodyPr>
          <a:lstStyle/>
          <a:p>
            <a:pPr>
              <a:spcAft>
                <a:spcPts val="1000"/>
              </a:spcAft>
            </a:pPr>
            <a:r>
              <a:rPr lang="fr-FR" sz="2200" dirty="0">
                <a:effectLst/>
                <a:latin typeface="Times New Roman" panose="02020603050405020304" pitchFamily="18" charset="0"/>
                <a:ea typeface="Calibri" panose="020F0502020204030204" pitchFamily="34" charset="0"/>
                <a:cs typeface="Times New Roman" panose="02020603050405020304" pitchFamily="18" charset="0"/>
              </a:rPr>
              <a:t>Qu’est-ce que la </a:t>
            </a:r>
            <a:r>
              <a:rPr lang="fr-FR" sz="2200" b="1" dirty="0">
                <a:effectLst/>
                <a:latin typeface="Times New Roman" panose="02020603050405020304" pitchFamily="18" charset="0"/>
                <a:ea typeface="Calibri" panose="020F0502020204030204" pitchFamily="34" charset="0"/>
                <a:cs typeface="Times New Roman" panose="02020603050405020304" pitchFamily="18" charset="0"/>
              </a:rPr>
              <a:t>DNL</a:t>
            </a:r>
            <a:r>
              <a:rPr lang="fr-FR" sz="2200" dirty="0">
                <a:effectLst/>
                <a:latin typeface="Times New Roman" panose="02020603050405020304" pitchFamily="18" charset="0"/>
                <a:ea typeface="Calibri" panose="020F0502020204030204" pitchFamily="34" charset="0"/>
                <a:cs typeface="Times New Roman" panose="02020603050405020304" pitchFamily="18" charset="0"/>
              </a:rPr>
              <a:t>? C’est une discipline non linguistique.</a:t>
            </a:r>
            <a:br>
              <a:rPr lang="fr-FR" sz="2200" dirty="0">
                <a:effectLst/>
                <a:latin typeface="Times New Roman" panose="02020603050405020304" pitchFamily="18" charset="0"/>
                <a:ea typeface="Calibri" panose="020F0502020204030204" pitchFamily="34" charset="0"/>
                <a:cs typeface="Times New Roman" panose="02020603050405020304" pitchFamily="18" charset="0"/>
              </a:rPr>
            </a:br>
            <a:r>
              <a:rPr lang="fr-FR" sz="2200" dirty="0">
                <a:effectLst/>
                <a:latin typeface="Times New Roman" panose="02020603050405020304" pitchFamily="18" charset="0"/>
                <a:ea typeface="Calibri" panose="020F0502020204030204" pitchFamily="34" charset="0"/>
                <a:cs typeface="Times New Roman" panose="02020603050405020304" pitchFamily="18" charset="0"/>
              </a:rPr>
              <a:t>Au collège de Thuir</a:t>
            </a:r>
            <a:r>
              <a:rPr lang="fr-FR" sz="2200" dirty="0">
                <a:latin typeface="Times New Roman" panose="02020603050405020304" pitchFamily="18" charset="0"/>
                <a:ea typeface="Calibri" panose="020F0502020204030204" pitchFamily="34" charset="0"/>
                <a:cs typeface="Times New Roman" panose="02020603050405020304" pitchFamily="18" charset="0"/>
              </a:rPr>
              <a:t>, ce sont 3 disciplines, en plus de la langue vivante, qui sont enseignées en catalan. </a:t>
            </a:r>
            <a:r>
              <a:rPr lang="fr-FR" sz="2200" dirty="0">
                <a:effectLst/>
                <a:latin typeface="Times New Roman" panose="02020603050405020304" pitchFamily="18" charset="0"/>
                <a:ea typeface="Calibri" panose="020F0502020204030204" pitchFamily="34" charset="0"/>
                <a:cs typeface="Times New Roman" panose="02020603050405020304" pitchFamily="18" charset="0"/>
              </a:rPr>
              <a:t>Ces disciplines sont :</a:t>
            </a:r>
          </a:p>
          <a:p>
            <a:pPr marL="0" indent="0">
              <a:spcAft>
                <a:spcPts val="1000"/>
              </a:spcAft>
              <a:buNone/>
            </a:pPr>
            <a:r>
              <a:rPr lang="fr-FR" sz="2200" b="1" dirty="0">
                <a:effectLst/>
                <a:latin typeface="Times New Roman" panose="02020603050405020304" pitchFamily="18" charset="0"/>
                <a:ea typeface="Calibri" panose="020F0502020204030204" pitchFamily="34" charset="0"/>
                <a:cs typeface="Times New Roman" panose="02020603050405020304" pitchFamily="18" charset="0"/>
              </a:rPr>
              <a:t>l’Histoire- Géographie, l’ EPS et la Physique-Chimie.</a:t>
            </a:r>
          </a:p>
          <a:p>
            <a:pPr marL="0" indent="0">
              <a:spcAft>
                <a:spcPts val="1000"/>
              </a:spcAft>
              <a:buNone/>
            </a:pPr>
            <a:endParaRPr lang="fr-FR" sz="2200" dirty="0">
              <a:effectLst/>
              <a:latin typeface="Times New Roman" panose="02020603050405020304" pitchFamily="18" charset="0"/>
              <a:ea typeface="Calibri" panose="020F0502020204030204" pitchFamily="34" charset="0"/>
              <a:cs typeface="Times New Roman" panose="02020603050405020304" pitchFamily="18" charset="0"/>
            </a:endParaRPr>
          </a:p>
          <a:p>
            <a:pPr>
              <a:spcAft>
                <a:spcPts val="1000"/>
              </a:spcAft>
            </a:pPr>
            <a:r>
              <a:rPr lang="fr-FR" sz="2200" dirty="0">
                <a:effectLst/>
                <a:latin typeface="Times New Roman" panose="02020603050405020304" pitchFamily="18" charset="0"/>
                <a:ea typeface="Calibri" panose="020F0502020204030204" pitchFamily="34" charset="0"/>
                <a:cs typeface="Times New Roman" panose="02020603050405020304" pitchFamily="18" charset="0"/>
              </a:rPr>
              <a:t>L’objectif final est d’obtenir le diplôme du brevet des collèges en catalan </a:t>
            </a:r>
            <a:r>
              <a:rPr lang="fr-FR" sz="2200" b="1" dirty="0">
                <a:effectLst/>
                <a:latin typeface="Times New Roman" panose="02020603050405020304" pitchFamily="18" charset="0"/>
                <a:ea typeface="Calibri" panose="020F0502020204030204" pitchFamily="34" charset="0"/>
                <a:cs typeface="Times New Roman" panose="02020603050405020304" pitchFamily="18" charset="0"/>
              </a:rPr>
              <a:t>en passant l’épreuve d’Histoire géographie en catalan.</a:t>
            </a:r>
            <a:endParaRPr lang="fr-FR" sz="22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fr-FR" sz="2200" dirty="0"/>
          </a:p>
        </p:txBody>
      </p:sp>
    </p:spTree>
    <p:extLst>
      <p:ext uri="{BB962C8B-B14F-4D97-AF65-F5344CB8AC3E}">
        <p14:creationId xmlns="" xmlns:p14="http://schemas.microsoft.com/office/powerpoint/2010/main" val="1194964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 xmlns:a16="http://schemas.microsoft.com/office/drawing/2014/main" id="{A8908DB7-C3A6-4FCB-9820-CEE02B398C4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 xmlns:a16="http://schemas.microsoft.com/office/drawing/2014/main" id="{48F3F1A2-A58A-4E9F-A4C8-9FB376DF0174}"/>
              </a:ext>
            </a:extLst>
          </p:cNvPr>
          <p:cNvSpPr>
            <a:spLocks noGrp="1"/>
          </p:cNvSpPr>
          <p:nvPr>
            <p:ph type="title"/>
          </p:nvPr>
        </p:nvSpPr>
        <p:spPr>
          <a:xfrm>
            <a:off x="551145" y="531284"/>
            <a:ext cx="2592888" cy="5795432"/>
          </a:xfrm>
        </p:spPr>
        <p:txBody>
          <a:bodyPr anchor="ctr">
            <a:normAutofit/>
          </a:bodyPr>
          <a:lstStyle/>
          <a:p>
            <a:pPr marL="0" marR="0" lvl="0" indent="0" algn="ctr" defTabSz="914400" rtl="0" eaLnBrk="0" fontAlgn="base" latinLnBrk="0" hangingPunct="0">
              <a:spcBef>
                <a:spcPct val="0"/>
              </a:spcBef>
              <a:spcAft>
                <a:spcPct val="0"/>
              </a:spcAft>
              <a:buClrTx/>
              <a:buSzTx/>
              <a:buFontTx/>
              <a:buNone/>
              <a:tabLst/>
            </a:pPr>
            <a:r>
              <a:rPr kumimoji="0" lang="fr-FR" altLang="fr-FR" sz="3000" b="1" i="0" u="none" strike="noStrike" cap="none" normalizeH="0" baseline="0" dirty="0">
                <a:ln>
                  <a:noFill/>
                </a:ln>
                <a:solidFill>
                  <a:schemeClr val="accent2"/>
                </a:solidFill>
                <a:effectLst/>
                <a:latin typeface="Times New Roman" panose="02020603050405020304" pitchFamily="18" charset="0"/>
                <a:ea typeface="Calibri" panose="020F0502020204030204" pitchFamily="34" charset="0"/>
                <a:cs typeface="Times New Roman" panose="02020603050405020304" pitchFamily="18" charset="0"/>
              </a:rPr>
              <a:t>Présentation de l’année scolaire </a:t>
            </a:r>
            <a:br>
              <a:rPr kumimoji="0" lang="fr-FR" altLang="fr-FR" sz="3000" b="1" i="0" u="none" strike="noStrike" cap="none" normalizeH="0" baseline="0" dirty="0">
                <a:ln>
                  <a:noFill/>
                </a:ln>
                <a:solidFill>
                  <a:schemeClr val="accent2"/>
                </a:solidFill>
                <a:effectLst/>
                <a:latin typeface="Times New Roman" panose="02020603050405020304" pitchFamily="18" charset="0"/>
                <a:ea typeface="Calibri" panose="020F0502020204030204" pitchFamily="34" charset="0"/>
                <a:cs typeface="Times New Roman" panose="02020603050405020304" pitchFamily="18" charset="0"/>
              </a:rPr>
            </a:br>
            <a:r>
              <a:rPr kumimoji="0" lang="fr-FR" altLang="fr-FR" sz="3000" b="1" i="0" u="none" strike="noStrike" cap="none" normalizeH="0" baseline="0" dirty="0">
                <a:ln>
                  <a:noFill/>
                </a:ln>
                <a:solidFill>
                  <a:schemeClr val="accent2"/>
                </a:solidFill>
                <a:effectLst/>
                <a:latin typeface="Times New Roman" panose="02020603050405020304" pitchFamily="18" charset="0"/>
                <a:ea typeface="Calibri" panose="020F0502020204030204" pitchFamily="34" charset="0"/>
                <a:cs typeface="Times New Roman" panose="02020603050405020304" pitchFamily="18" charset="0"/>
              </a:rPr>
              <a:t>en cours, </a:t>
            </a:r>
            <a:br>
              <a:rPr kumimoji="0" lang="fr-FR" altLang="fr-FR" sz="3000" b="1" i="0" u="none" strike="noStrike" cap="none" normalizeH="0" baseline="0" dirty="0">
                <a:ln>
                  <a:noFill/>
                </a:ln>
                <a:solidFill>
                  <a:schemeClr val="accent2"/>
                </a:solidFill>
                <a:effectLst/>
                <a:latin typeface="Times New Roman" panose="02020603050405020304" pitchFamily="18" charset="0"/>
                <a:ea typeface="Calibri" panose="020F0502020204030204" pitchFamily="34" charset="0"/>
                <a:cs typeface="Times New Roman" panose="02020603050405020304" pitchFamily="18" charset="0"/>
              </a:rPr>
            </a:br>
            <a:r>
              <a:rPr kumimoji="0" lang="fr-FR" altLang="fr-FR" sz="3000" b="1" i="0" u="none" strike="noStrike" cap="none" normalizeH="0" baseline="0" dirty="0">
                <a:ln>
                  <a:noFill/>
                </a:ln>
                <a:solidFill>
                  <a:schemeClr val="accent2"/>
                </a:solidFill>
                <a:effectLst/>
                <a:latin typeface="Times New Roman" panose="02020603050405020304" pitchFamily="18" charset="0"/>
                <a:ea typeface="Calibri" panose="020F0502020204030204" pitchFamily="34" charset="0"/>
                <a:cs typeface="Times New Roman" panose="02020603050405020304" pitchFamily="18" charset="0"/>
              </a:rPr>
              <a:t>par niveau, programme et projets </a:t>
            </a:r>
            <a:endParaRPr kumimoji="0" lang="fr-FR" altLang="fr-FR" sz="3000" b="0" i="0" u="none" strike="noStrike" cap="none" normalizeH="0" baseline="0" dirty="0">
              <a:ln>
                <a:noFill/>
              </a:ln>
              <a:solidFill>
                <a:schemeClr val="accent2"/>
              </a:solidFill>
              <a:effectLst/>
              <a:latin typeface="Times New Roman" panose="02020603050405020304" pitchFamily="18" charset="0"/>
              <a:cs typeface="Times New Roman" panose="02020603050405020304" pitchFamily="18" charset="0"/>
            </a:endParaRPr>
          </a:p>
        </p:txBody>
      </p:sp>
      <p:sp>
        <p:nvSpPr>
          <p:cNvPr id="25" name="sketch line">
            <a:extLst>
              <a:ext uri="{FF2B5EF4-FFF2-40B4-BE49-F238E27FC236}">
                <a16:creationId xmlns="" xmlns:a16="http://schemas.microsoft.com/office/drawing/2014/main" id="{535742DD-1B16-4E9D-B715-0D74B4574A6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flipH="1">
            <a:off x="4267200" y="630936"/>
            <a:ext cx="18288" cy="5590381"/>
          </a:xfrm>
          <a:custGeom>
            <a:avLst/>
            <a:gdLst>
              <a:gd name="connsiteX0" fmla="*/ 0 w 18288"/>
              <a:gd name="connsiteY0" fmla="*/ 0 h 5590381"/>
              <a:gd name="connsiteX1" fmla="*/ 18288 w 18288"/>
              <a:gd name="connsiteY1" fmla="*/ 0 h 5590381"/>
              <a:gd name="connsiteX2" fmla="*/ 18288 w 18288"/>
              <a:gd name="connsiteY2" fmla="*/ 754701 h 5590381"/>
              <a:gd name="connsiteX3" fmla="*/ 18288 w 18288"/>
              <a:gd name="connsiteY3" fmla="*/ 1565307 h 5590381"/>
              <a:gd name="connsiteX4" fmla="*/ 18288 w 18288"/>
              <a:gd name="connsiteY4" fmla="*/ 2152297 h 5590381"/>
              <a:gd name="connsiteX5" fmla="*/ 18288 w 18288"/>
              <a:gd name="connsiteY5" fmla="*/ 2906998 h 5590381"/>
              <a:gd name="connsiteX6" fmla="*/ 18288 w 18288"/>
              <a:gd name="connsiteY6" fmla="*/ 3549892 h 5590381"/>
              <a:gd name="connsiteX7" fmla="*/ 18288 w 18288"/>
              <a:gd name="connsiteY7" fmla="*/ 4080978 h 5590381"/>
              <a:gd name="connsiteX8" fmla="*/ 18288 w 18288"/>
              <a:gd name="connsiteY8" fmla="*/ 4835680 h 5590381"/>
              <a:gd name="connsiteX9" fmla="*/ 18288 w 18288"/>
              <a:gd name="connsiteY9" fmla="*/ 5590381 h 5590381"/>
              <a:gd name="connsiteX10" fmla="*/ 0 w 18288"/>
              <a:gd name="connsiteY10" fmla="*/ 5590381 h 5590381"/>
              <a:gd name="connsiteX11" fmla="*/ 0 w 18288"/>
              <a:gd name="connsiteY11" fmla="*/ 4835680 h 5590381"/>
              <a:gd name="connsiteX12" fmla="*/ 0 w 18288"/>
              <a:gd name="connsiteY12" fmla="*/ 4304593 h 5590381"/>
              <a:gd name="connsiteX13" fmla="*/ 0 w 18288"/>
              <a:gd name="connsiteY13" fmla="*/ 3773507 h 5590381"/>
              <a:gd name="connsiteX14" fmla="*/ 0 w 18288"/>
              <a:gd name="connsiteY14" fmla="*/ 3186517 h 5590381"/>
              <a:gd name="connsiteX15" fmla="*/ 0 w 18288"/>
              <a:gd name="connsiteY15" fmla="*/ 2487720 h 5590381"/>
              <a:gd name="connsiteX16" fmla="*/ 0 w 18288"/>
              <a:gd name="connsiteY16" fmla="*/ 1956633 h 5590381"/>
              <a:gd name="connsiteX17" fmla="*/ 0 w 18288"/>
              <a:gd name="connsiteY17" fmla="*/ 1425547 h 5590381"/>
              <a:gd name="connsiteX18" fmla="*/ 0 w 18288"/>
              <a:gd name="connsiteY18" fmla="*/ 614942 h 5590381"/>
              <a:gd name="connsiteX19" fmla="*/ 0 w 18288"/>
              <a:gd name="connsiteY19" fmla="*/ 0 h 5590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288" h="5590381" fill="none" extrusionOk="0">
                <a:moveTo>
                  <a:pt x="0" y="0"/>
                </a:moveTo>
                <a:cubicBezTo>
                  <a:pt x="7726" y="-435"/>
                  <a:pt x="14198" y="437"/>
                  <a:pt x="18288" y="0"/>
                </a:cubicBezTo>
                <a:cubicBezTo>
                  <a:pt x="-5226" y="225076"/>
                  <a:pt x="46275" y="562283"/>
                  <a:pt x="18288" y="754701"/>
                </a:cubicBezTo>
                <a:cubicBezTo>
                  <a:pt x="-9699" y="947119"/>
                  <a:pt x="30081" y="1239251"/>
                  <a:pt x="18288" y="1565307"/>
                </a:cubicBezTo>
                <a:cubicBezTo>
                  <a:pt x="6495" y="1891363"/>
                  <a:pt x="7160" y="1999140"/>
                  <a:pt x="18288" y="2152297"/>
                </a:cubicBezTo>
                <a:cubicBezTo>
                  <a:pt x="29417" y="2305454"/>
                  <a:pt x="28705" y="2598333"/>
                  <a:pt x="18288" y="2906998"/>
                </a:cubicBezTo>
                <a:cubicBezTo>
                  <a:pt x="7871" y="3215663"/>
                  <a:pt x="35263" y="3327412"/>
                  <a:pt x="18288" y="3549892"/>
                </a:cubicBezTo>
                <a:cubicBezTo>
                  <a:pt x="1313" y="3772372"/>
                  <a:pt x="38561" y="3843836"/>
                  <a:pt x="18288" y="4080978"/>
                </a:cubicBezTo>
                <a:cubicBezTo>
                  <a:pt x="-1985" y="4318120"/>
                  <a:pt x="-3806" y="4511166"/>
                  <a:pt x="18288" y="4835680"/>
                </a:cubicBezTo>
                <a:cubicBezTo>
                  <a:pt x="40382" y="5160194"/>
                  <a:pt x="-13070" y="5401748"/>
                  <a:pt x="18288" y="5590381"/>
                </a:cubicBezTo>
                <a:cubicBezTo>
                  <a:pt x="12010" y="5589863"/>
                  <a:pt x="6799" y="5589982"/>
                  <a:pt x="0" y="5590381"/>
                </a:cubicBezTo>
                <a:cubicBezTo>
                  <a:pt x="-6480" y="5250523"/>
                  <a:pt x="-32148" y="5052531"/>
                  <a:pt x="0" y="4835680"/>
                </a:cubicBezTo>
                <a:cubicBezTo>
                  <a:pt x="32148" y="4618829"/>
                  <a:pt x="5352" y="4496374"/>
                  <a:pt x="0" y="4304593"/>
                </a:cubicBezTo>
                <a:cubicBezTo>
                  <a:pt x="-5352" y="4112812"/>
                  <a:pt x="9645" y="3919423"/>
                  <a:pt x="0" y="3773507"/>
                </a:cubicBezTo>
                <a:cubicBezTo>
                  <a:pt x="-9645" y="3627591"/>
                  <a:pt x="-10654" y="3330687"/>
                  <a:pt x="0" y="3186517"/>
                </a:cubicBezTo>
                <a:cubicBezTo>
                  <a:pt x="10654" y="3042347"/>
                  <a:pt x="18181" y="2635923"/>
                  <a:pt x="0" y="2487720"/>
                </a:cubicBezTo>
                <a:cubicBezTo>
                  <a:pt x="-18181" y="2339517"/>
                  <a:pt x="-7947" y="2113537"/>
                  <a:pt x="0" y="1956633"/>
                </a:cubicBezTo>
                <a:cubicBezTo>
                  <a:pt x="7947" y="1799729"/>
                  <a:pt x="-15145" y="1657735"/>
                  <a:pt x="0" y="1425547"/>
                </a:cubicBezTo>
                <a:cubicBezTo>
                  <a:pt x="15145" y="1193359"/>
                  <a:pt x="-23832" y="948054"/>
                  <a:pt x="0" y="614942"/>
                </a:cubicBezTo>
                <a:cubicBezTo>
                  <a:pt x="23832" y="281831"/>
                  <a:pt x="2816" y="129878"/>
                  <a:pt x="0" y="0"/>
                </a:cubicBezTo>
                <a:close/>
              </a:path>
              <a:path w="18288" h="5590381" stroke="0" extrusionOk="0">
                <a:moveTo>
                  <a:pt x="0" y="0"/>
                </a:moveTo>
                <a:cubicBezTo>
                  <a:pt x="5871" y="848"/>
                  <a:pt x="11713" y="-200"/>
                  <a:pt x="18288" y="0"/>
                </a:cubicBezTo>
                <a:cubicBezTo>
                  <a:pt x="41141" y="165299"/>
                  <a:pt x="3613" y="427555"/>
                  <a:pt x="18288" y="698798"/>
                </a:cubicBezTo>
                <a:cubicBezTo>
                  <a:pt x="32963" y="970041"/>
                  <a:pt x="19680" y="1226199"/>
                  <a:pt x="18288" y="1397595"/>
                </a:cubicBezTo>
                <a:cubicBezTo>
                  <a:pt x="16896" y="1568991"/>
                  <a:pt x="38798" y="1794517"/>
                  <a:pt x="18288" y="2152297"/>
                </a:cubicBezTo>
                <a:cubicBezTo>
                  <a:pt x="-2222" y="2510077"/>
                  <a:pt x="40846" y="2594424"/>
                  <a:pt x="18288" y="2739287"/>
                </a:cubicBezTo>
                <a:cubicBezTo>
                  <a:pt x="-4270" y="2884150"/>
                  <a:pt x="27117" y="3129706"/>
                  <a:pt x="18288" y="3493988"/>
                </a:cubicBezTo>
                <a:cubicBezTo>
                  <a:pt x="9459" y="3858270"/>
                  <a:pt x="54201" y="4041447"/>
                  <a:pt x="18288" y="4304593"/>
                </a:cubicBezTo>
                <a:cubicBezTo>
                  <a:pt x="-17625" y="4567740"/>
                  <a:pt x="49627" y="5149125"/>
                  <a:pt x="18288" y="5590381"/>
                </a:cubicBezTo>
                <a:cubicBezTo>
                  <a:pt x="10860" y="5590744"/>
                  <a:pt x="7568" y="5590157"/>
                  <a:pt x="0" y="5590381"/>
                </a:cubicBezTo>
                <a:cubicBezTo>
                  <a:pt x="36767" y="5266821"/>
                  <a:pt x="-16223" y="5116146"/>
                  <a:pt x="0" y="4835680"/>
                </a:cubicBezTo>
                <a:cubicBezTo>
                  <a:pt x="16223" y="4555214"/>
                  <a:pt x="-16316" y="4356490"/>
                  <a:pt x="0" y="4136882"/>
                </a:cubicBezTo>
                <a:cubicBezTo>
                  <a:pt x="16316" y="3917274"/>
                  <a:pt x="8005" y="3773465"/>
                  <a:pt x="0" y="3549892"/>
                </a:cubicBezTo>
                <a:cubicBezTo>
                  <a:pt x="-8005" y="3326319"/>
                  <a:pt x="27623" y="3052456"/>
                  <a:pt x="0" y="2851094"/>
                </a:cubicBezTo>
                <a:cubicBezTo>
                  <a:pt x="-27623" y="2649732"/>
                  <a:pt x="5614" y="2455815"/>
                  <a:pt x="0" y="2264104"/>
                </a:cubicBezTo>
                <a:cubicBezTo>
                  <a:pt x="-5614" y="2072393"/>
                  <a:pt x="22598" y="1990723"/>
                  <a:pt x="0" y="1733018"/>
                </a:cubicBezTo>
                <a:cubicBezTo>
                  <a:pt x="-22598" y="1475313"/>
                  <a:pt x="-6965" y="1369123"/>
                  <a:pt x="0" y="1090124"/>
                </a:cubicBezTo>
                <a:cubicBezTo>
                  <a:pt x="6965" y="811125"/>
                  <a:pt x="-19273" y="507044"/>
                  <a:pt x="0" y="0"/>
                </a:cubicBezTo>
                <a:close/>
              </a:path>
            </a:pathLst>
          </a:custGeom>
          <a:solidFill>
            <a:schemeClr val="accent2"/>
          </a:solidFill>
          <a:ln w="41275" cap="rnd">
            <a:solidFill>
              <a:schemeClr val="accent2"/>
            </a:solidFill>
            <a:round/>
            <a:extLst>
              <a:ext uri="{C807C97D-BFC1-408E-A445-0C87EB9F89A2}">
                <ask:lineSketchStyleProps xmlns="" xmlns:ask="http://schemas.microsoft.com/office/drawing/2018/sketchyshapes" sd="3114097614">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1" name="Espace réservé du contenu 6">
            <a:extLst>
              <a:ext uri="{FF2B5EF4-FFF2-40B4-BE49-F238E27FC236}">
                <a16:creationId xmlns="" xmlns:a16="http://schemas.microsoft.com/office/drawing/2014/main" id="{B5E3C102-C6D8-4738-92C9-BC2776DDDC5F}"/>
              </a:ext>
            </a:extLst>
          </p:cNvPr>
          <p:cNvGraphicFramePr>
            <a:graphicFrameLocks/>
          </p:cNvGraphicFramePr>
          <p:nvPr>
            <p:extLst>
              <p:ext uri="{D42A27DB-BD31-4B8C-83A1-F6EECF244321}">
                <p14:modId xmlns="" xmlns:p14="http://schemas.microsoft.com/office/powerpoint/2010/main" val="546555632"/>
              </p:ext>
            </p:extLst>
          </p:nvPr>
        </p:nvGraphicFramePr>
        <p:xfrm>
          <a:off x="3582445" y="220912"/>
          <a:ext cx="8471770" cy="6410428"/>
        </p:xfrm>
        <a:graphic>
          <a:graphicData uri="http://schemas.openxmlformats.org/drawingml/2006/table">
            <a:tbl>
              <a:tblPr firstRow="1" firstCol="1" bandRow="1"/>
              <a:tblGrid>
                <a:gridCol w="1398960">
                  <a:extLst>
                    <a:ext uri="{9D8B030D-6E8A-4147-A177-3AD203B41FA5}">
                      <a16:colId xmlns="" xmlns:a16="http://schemas.microsoft.com/office/drawing/2014/main" val="1727576497"/>
                    </a:ext>
                  </a:extLst>
                </a:gridCol>
                <a:gridCol w="2716277">
                  <a:extLst>
                    <a:ext uri="{9D8B030D-6E8A-4147-A177-3AD203B41FA5}">
                      <a16:colId xmlns="" xmlns:a16="http://schemas.microsoft.com/office/drawing/2014/main" val="2038002743"/>
                    </a:ext>
                  </a:extLst>
                </a:gridCol>
                <a:gridCol w="4356533">
                  <a:extLst>
                    <a:ext uri="{9D8B030D-6E8A-4147-A177-3AD203B41FA5}">
                      <a16:colId xmlns="" xmlns:a16="http://schemas.microsoft.com/office/drawing/2014/main" val="1097058395"/>
                    </a:ext>
                  </a:extLst>
                </a:gridCol>
              </a:tblGrid>
              <a:tr h="1259121">
                <a:tc>
                  <a:txBody>
                    <a:bodyPr/>
                    <a:lstStyle/>
                    <a:p>
                      <a:pPr algn="l" fontAlgn="t">
                        <a:lnSpc>
                          <a:spcPct val="115000"/>
                        </a:lnSpc>
                        <a:spcBef>
                          <a:spcPts val="0"/>
                        </a:spcBef>
                        <a:spcAft>
                          <a:spcPts val="1000"/>
                        </a:spcAft>
                      </a:pPr>
                      <a:r>
                        <a:rPr lang="fr-FR" sz="1400" b="1" i="0" u="none" strike="noStrike" dirty="0">
                          <a:effectLst/>
                          <a:latin typeface="Times New Roman" panose="02020603050405020304" pitchFamily="18" charset="0"/>
                          <a:ea typeface="Calibri" panose="020F0502020204030204" pitchFamily="34" charset="0"/>
                          <a:cs typeface="Times New Roman" panose="02020603050405020304" pitchFamily="18" charset="0"/>
                        </a:rPr>
                        <a:t>Classe de sixième</a:t>
                      </a:r>
                      <a:endParaRPr lang="fr-FR" sz="1400" b="0" i="0" u="none" strike="noStrike" dirty="0">
                        <a:effectLst/>
                        <a:latin typeface="Times New Roman" panose="02020603050405020304" pitchFamily="18" charset="0"/>
                        <a:cs typeface="Times New Roman" panose="02020603050405020304" pitchFamily="18" charset="0"/>
                      </a:endParaRPr>
                    </a:p>
                  </a:txBody>
                  <a:tcPr marL="43012" marR="43012" marT="597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lnSpc>
                          <a:spcPct val="115000"/>
                        </a:lnSpc>
                        <a:spcBef>
                          <a:spcPts val="0"/>
                        </a:spcBef>
                        <a:spcAft>
                          <a:spcPts val="1000"/>
                        </a:spcAft>
                      </a:pPr>
                      <a:r>
                        <a:rPr lang="fr-FR" sz="1400" b="1" i="0" u="none" strike="noStrike">
                          <a:effectLst/>
                          <a:latin typeface="Times New Roman" panose="02020603050405020304" pitchFamily="18" charset="0"/>
                          <a:ea typeface="Calibri" panose="020F0502020204030204" pitchFamily="34" charset="0"/>
                          <a:cs typeface="Times New Roman" panose="02020603050405020304" pitchFamily="18" charset="0"/>
                        </a:rPr>
                        <a:t>Catalan 2h ( Mme Sabirau)</a:t>
                      </a:r>
                      <a:endParaRPr lang="fr-FR" sz="1400" b="0" i="0" u="none" strike="noStrike">
                        <a:effectLst/>
                        <a:latin typeface="Times New Roman" panose="02020603050405020304" pitchFamily="18" charset="0"/>
                        <a:cs typeface="Times New Roman" panose="02020603050405020304" pitchFamily="18" charset="0"/>
                      </a:endParaRPr>
                    </a:p>
                    <a:p>
                      <a:pPr algn="l" fontAlgn="t">
                        <a:lnSpc>
                          <a:spcPct val="115000"/>
                        </a:lnSpc>
                        <a:spcBef>
                          <a:spcPts val="0"/>
                        </a:spcBef>
                        <a:spcAft>
                          <a:spcPts val="1000"/>
                        </a:spcAft>
                      </a:pPr>
                      <a:r>
                        <a:rPr lang="fr-FR" sz="1400" b="1" i="0" u="none" strike="noStrike">
                          <a:effectLst/>
                          <a:latin typeface="Times New Roman" panose="02020603050405020304" pitchFamily="18" charset="0"/>
                          <a:ea typeface="Calibri" panose="020F0502020204030204" pitchFamily="34" charset="0"/>
                          <a:cs typeface="Times New Roman" panose="02020603050405020304" pitchFamily="18" charset="0"/>
                        </a:rPr>
                        <a:t>+ DNL physique chimie 1h (Mr Poli)</a:t>
                      </a:r>
                      <a:endParaRPr lang="fr-FR" sz="1400" b="0" i="0" u="none" strike="noStrike">
                        <a:effectLst/>
                        <a:latin typeface="Times New Roman" panose="02020603050405020304" pitchFamily="18" charset="0"/>
                        <a:cs typeface="Times New Roman" panose="02020603050405020304" pitchFamily="18" charset="0"/>
                      </a:endParaRPr>
                    </a:p>
                    <a:p>
                      <a:pPr algn="l" fontAlgn="t">
                        <a:lnSpc>
                          <a:spcPct val="115000"/>
                        </a:lnSpc>
                        <a:spcBef>
                          <a:spcPts val="0"/>
                        </a:spcBef>
                        <a:spcAft>
                          <a:spcPts val="1000"/>
                        </a:spcAft>
                      </a:pPr>
                      <a:r>
                        <a:rPr lang="fr-FR" sz="1400" b="1" i="0" u="none" strike="noStrike">
                          <a:effectLst/>
                          <a:latin typeface="Times New Roman" panose="02020603050405020304" pitchFamily="18" charset="0"/>
                          <a:ea typeface="Calibri" panose="020F0502020204030204" pitchFamily="34" charset="0"/>
                          <a:cs typeface="Times New Roman" panose="02020603050405020304" pitchFamily="18" charset="0"/>
                        </a:rPr>
                        <a:t>DNL EPS 4h( Mr Solatges)</a:t>
                      </a:r>
                      <a:endParaRPr lang="fr-FR" sz="1400" b="0" i="0" u="none" strike="noStrike">
                        <a:effectLst/>
                        <a:latin typeface="Times New Roman" panose="02020603050405020304" pitchFamily="18" charset="0"/>
                        <a:cs typeface="Times New Roman" panose="02020603050405020304" pitchFamily="18" charset="0"/>
                      </a:endParaRPr>
                    </a:p>
                  </a:txBody>
                  <a:tcPr marL="43012" marR="43012" marT="597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1000"/>
                        </a:spcAft>
                      </a:pPr>
                      <a:r>
                        <a:rPr lang="fr-FR" sz="1400" b="1" i="0" u="none" strike="noStrike">
                          <a:effectLst/>
                          <a:latin typeface="Times New Roman" panose="02020603050405020304" pitchFamily="18" charset="0"/>
                          <a:ea typeface="Calibri" panose="020F0502020204030204" pitchFamily="34" charset="0"/>
                          <a:cs typeface="Times New Roman" panose="02020603050405020304" pitchFamily="18" charset="0"/>
                        </a:rPr>
                        <a:t>Visite du musée des Arts et Traditions de Thuir. Découverte des Aspres.</a:t>
                      </a:r>
                      <a:endParaRPr lang="fr-FR" sz="1400" b="0" i="0" u="none" strike="noStrike">
                        <a:effectLst/>
                        <a:latin typeface="Times New Roman" panose="02020603050405020304" pitchFamily="18" charset="0"/>
                        <a:cs typeface="Times New Roman" panose="02020603050405020304" pitchFamily="18" charset="0"/>
                      </a:endParaRPr>
                    </a:p>
                    <a:p>
                      <a:pPr algn="l" fontAlgn="t">
                        <a:lnSpc>
                          <a:spcPct val="115000"/>
                        </a:lnSpc>
                        <a:spcBef>
                          <a:spcPts val="0"/>
                        </a:spcBef>
                        <a:spcAft>
                          <a:spcPts val="1000"/>
                        </a:spcAft>
                      </a:pPr>
                      <a:r>
                        <a:rPr lang="fr-FR" sz="1400" b="1" i="0" u="none" strike="noStrike">
                          <a:effectLst/>
                          <a:latin typeface="Times New Roman" panose="02020603050405020304" pitchFamily="18" charset="0"/>
                          <a:ea typeface="Calibri" panose="020F0502020204030204" pitchFamily="34" charset="0"/>
                          <a:cs typeface="Times New Roman" panose="02020603050405020304" pitchFamily="18" charset="0"/>
                        </a:rPr>
                        <a:t>Projets passerelle école-collège</a:t>
                      </a:r>
                      <a:endParaRPr lang="fr-FR" sz="1400" b="0" i="0" u="none" strike="noStrike">
                        <a:effectLst/>
                        <a:latin typeface="Times New Roman" panose="02020603050405020304" pitchFamily="18" charset="0"/>
                        <a:cs typeface="Times New Roman" panose="02020603050405020304" pitchFamily="18" charset="0"/>
                      </a:endParaRPr>
                    </a:p>
                  </a:txBody>
                  <a:tcPr marL="43012" marR="43012" marT="597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073396894"/>
                  </a:ext>
                </a:extLst>
              </a:tr>
              <a:tr h="2512182">
                <a:tc>
                  <a:txBody>
                    <a:bodyPr/>
                    <a:lstStyle/>
                    <a:p>
                      <a:pPr algn="l" fontAlgn="t">
                        <a:lnSpc>
                          <a:spcPct val="115000"/>
                        </a:lnSpc>
                        <a:spcBef>
                          <a:spcPts val="0"/>
                        </a:spcBef>
                        <a:spcAft>
                          <a:spcPts val="1000"/>
                        </a:spcAft>
                      </a:pPr>
                      <a:r>
                        <a:rPr lang="fr-FR" sz="1400" b="1" i="0" u="none" strike="noStrike">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Classe de 5eme</a:t>
                      </a:r>
                      <a:endParaRPr lang="fr-FR" sz="1400" b="0" i="0" u="none" strike="noStrike">
                        <a:effectLst/>
                        <a:latin typeface="Times New Roman" panose="02020603050405020304" pitchFamily="18" charset="0"/>
                        <a:cs typeface="Times New Roman" panose="02020603050405020304" pitchFamily="18" charset="0"/>
                      </a:endParaRPr>
                    </a:p>
                  </a:txBody>
                  <a:tcPr marL="43012" marR="43012" marT="597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t">
                        <a:lnSpc>
                          <a:spcPct val="115000"/>
                        </a:lnSpc>
                        <a:spcBef>
                          <a:spcPts val="0"/>
                        </a:spcBef>
                        <a:spcAft>
                          <a:spcPts val="1000"/>
                        </a:spcAft>
                      </a:pPr>
                      <a:r>
                        <a:rPr lang="en-US" sz="1400" b="1" i="0" u="none" strike="noStrike">
                          <a:effectLst/>
                          <a:latin typeface="Times New Roman" panose="02020603050405020304" pitchFamily="18" charset="0"/>
                          <a:ea typeface="Calibri" panose="020F0502020204030204" pitchFamily="34" charset="0"/>
                          <a:cs typeface="Times New Roman" panose="02020603050405020304" pitchFamily="18" charset="0"/>
                        </a:rPr>
                        <a:t>Catalan 2h ( Mme Sabirau)</a:t>
                      </a:r>
                      <a:endParaRPr lang="en-US" sz="1400" b="0" i="0" u="none" strike="noStrike">
                        <a:effectLst/>
                        <a:latin typeface="Times New Roman" panose="02020603050405020304" pitchFamily="18" charset="0"/>
                        <a:cs typeface="Times New Roman" panose="02020603050405020304" pitchFamily="18" charset="0"/>
                      </a:endParaRPr>
                    </a:p>
                    <a:p>
                      <a:pPr algn="l" fontAlgn="t">
                        <a:lnSpc>
                          <a:spcPct val="115000"/>
                        </a:lnSpc>
                        <a:spcBef>
                          <a:spcPts val="0"/>
                        </a:spcBef>
                        <a:spcAft>
                          <a:spcPts val="1000"/>
                        </a:spcAft>
                      </a:pPr>
                      <a:r>
                        <a:rPr lang="en-US" sz="1400" b="1" i="0" u="none" strike="noStrike">
                          <a:effectLst/>
                          <a:latin typeface="Times New Roman" panose="02020603050405020304" pitchFamily="18" charset="0"/>
                          <a:ea typeface="Calibri" panose="020F0502020204030204" pitchFamily="34" charset="0"/>
                          <a:cs typeface="Times New Roman" panose="02020603050405020304" pitchFamily="18" charset="0"/>
                        </a:rPr>
                        <a:t> + DNL EPS 3h</a:t>
                      </a:r>
                      <a:endParaRPr lang="en-US" sz="1400" b="0" i="0" u="none" strike="noStrike">
                        <a:effectLst/>
                        <a:latin typeface="Times New Roman" panose="02020603050405020304" pitchFamily="18" charset="0"/>
                        <a:cs typeface="Times New Roman" panose="02020603050405020304" pitchFamily="18" charset="0"/>
                      </a:endParaRPr>
                    </a:p>
                    <a:p>
                      <a:pPr algn="l" fontAlgn="t">
                        <a:lnSpc>
                          <a:spcPct val="115000"/>
                        </a:lnSpc>
                        <a:spcBef>
                          <a:spcPts val="0"/>
                        </a:spcBef>
                        <a:spcAft>
                          <a:spcPts val="1000"/>
                        </a:spcAft>
                      </a:pPr>
                      <a:r>
                        <a:rPr lang="en-US" sz="1400" b="1" i="0" u="none" strike="noStrike">
                          <a:effectLst/>
                          <a:latin typeface="Times New Roman" panose="02020603050405020304" pitchFamily="18" charset="0"/>
                          <a:ea typeface="Calibri" panose="020F0502020204030204" pitchFamily="34" charset="0"/>
                          <a:cs typeface="Times New Roman" panose="02020603050405020304" pitchFamily="18" charset="0"/>
                        </a:rPr>
                        <a:t> ( Mr Solatges)</a:t>
                      </a:r>
                      <a:endParaRPr lang="en-US" sz="1400" b="0" i="0" u="none" strike="noStrike">
                        <a:effectLst/>
                        <a:latin typeface="Times New Roman" panose="02020603050405020304" pitchFamily="18" charset="0"/>
                        <a:cs typeface="Times New Roman" panose="02020603050405020304" pitchFamily="18" charset="0"/>
                      </a:endParaRPr>
                    </a:p>
                    <a:p>
                      <a:pPr algn="l" fontAlgn="t">
                        <a:lnSpc>
                          <a:spcPct val="115000"/>
                        </a:lnSpc>
                        <a:spcBef>
                          <a:spcPts val="0"/>
                        </a:spcBef>
                        <a:spcAft>
                          <a:spcPts val="1000"/>
                        </a:spcAft>
                      </a:pPr>
                      <a:r>
                        <a:rPr lang="en-US" sz="1400" b="1" i="0" u="none" strike="noStrike">
                          <a:effectLst/>
                          <a:latin typeface="Times New Roman" panose="02020603050405020304" pitchFamily="18" charset="0"/>
                          <a:ea typeface="Calibri" panose="020F0502020204030204" pitchFamily="34" charset="0"/>
                          <a:cs typeface="Times New Roman" panose="02020603050405020304" pitchFamily="18" charset="0"/>
                        </a:rPr>
                        <a:t> </a:t>
                      </a:r>
                      <a:endParaRPr lang="en-US" sz="1400" b="0" i="0" u="none" strike="noStrike">
                        <a:effectLst/>
                        <a:latin typeface="Times New Roman" panose="02020603050405020304" pitchFamily="18" charset="0"/>
                        <a:cs typeface="Times New Roman" panose="02020603050405020304" pitchFamily="18" charset="0"/>
                      </a:endParaRPr>
                    </a:p>
                    <a:p>
                      <a:pPr algn="l" fontAlgn="t">
                        <a:lnSpc>
                          <a:spcPct val="115000"/>
                        </a:lnSpc>
                        <a:spcBef>
                          <a:spcPts val="0"/>
                        </a:spcBef>
                        <a:spcAft>
                          <a:spcPts val="1000"/>
                        </a:spcAft>
                      </a:pPr>
                      <a:r>
                        <a:rPr lang="en-US" sz="1400" b="1" i="0" u="none" strike="noStrike">
                          <a:effectLst/>
                          <a:latin typeface="Times New Roman" panose="02020603050405020304" pitchFamily="18" charset="0"/>
                          <a:ea typeface="Calibri" panose="020F0502020204030204" pitchFamily="34" charset="0"/>
                          <a:cs typeface="Times New Roman" panose="02020603050405020304" pitchFamily="18" charset="0"/>
                        </a:rPr>
                        <a:t>DNL physique-chimie 0.5h</a:t>
                      </a:r>
                      <a:endParaRPr lang="en-US" sz="1400" b="0" i="0" u="none" strike="noStrike">
                        <a:effectLst/>
                        <a:latin typeface="Times New Roman" panose="02020603050405020304" pitchFamily="18" charset="0"/>
                        <a:cs typeface="Times New Roman" panose="02020603050405020304" pitchFamily="18" charset="0"/>
                      </a:endParaRPr>
                    </a:p>
                    <a:p>
                      <a:pPr algn="l" fontAlgn="t">
                        <a:lnSpc>
                          <a:spcPct val="115000"/>
                        </a:lnSpc>
                        <a:spcBef>
                          <a:spcPts val="0"/>
                        </a:spcBef>
                        <a:spcAft>
                          <a:spcPts val="1000"/>
                        </a:spcAft>
                      </a:pPr>
                      <a:r>
                        <a:rPr lang="en-US" sz="1400" b="1" i="0" u="none" strike="noStrike">
                          <a:effectLst/>
                          <a:latin typeface="Times New Roman" panose="02020603050405020304" pitchFamily="18" charset="0"/>
                          <a:ea typeface="Calibri" panose="020F0502020204030204" pitchFamily="34" charset="0"/>
                          <a:cs typeface="Times New Roman" panose="02020603050405020304" pitchFamily="18" charset="0"/>
                        </a:rPr>
                        <a:t>( Mr Poli)</a:t>
                      </a:r>
                      <a:endParaRPr lang="en-US" sz="1400" b="0" i="0" u="none" strike="noStrike">
                        <a:effectLst/>
                        <a:latin typeface="Times New Roman" panose="02020603050405020304" pitchFamily="18" charset="0"/>
                        <a:cs typeface="Times New Roman" panose="02020603050405020304" pitchFamily="18" charset="0"/>
                      </a:endParaRPr>
                    </a:p>
                  </a:txBody>
                  <a:tcPr marL="43012" marR="43012" marT="597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1000"/>
                        </a:spcAft>
                      </a:pPr>
                      <a:r>
                        <a:rPr lang="fr-FR" sz="1400" b="1" i="0" u="none" strike="noStrike" dirty="0">
                          <a:effectLst/>
                          <a:latin typeface="Times New Roman" panose="02020603050405020304" pitchFamily="18" charset="0"/>
                          <a:ea typeface="Calibri" panose="020F0502020204030204" pitchFamily="34" charset="0"/>
                          <a:cs typeface="Times New Roman" panose="02020603050405020304" pitchFamily="18" charset="0"/>
                        </a:rPr>
                        <a:t>-Visite du palais des Rois de Majorque+ visite guidée de la ville de Perpignan  </a:t>
                      </a:r>
                      <a:endParaRPr lang="fr-FR" sz="1400" b="0" i="0" u="none" strike="noStrike" dirty="0">
                        <a:effectLst/>
                        <a:latin typeface="Times New Roman" panose="02020603050405020304" pitchFamily="18" charset="0"/>
                        <a:cs typeface="Times New Roman" panose="02020603050405020304" pitchFamily="18" charset="0"/>
                      </a:endParaRPr>
                    </a:p>
                    <a:p>
                      <a:pPr algn="l" fontAlgn="t">
                        <a:lnSpc>
                          <a:spcPct val="115000"/>
                        </a:lnSpc>
                        <a:spcBef>
                          <a:spcPts val="0"/>
                        </a:spcBef>
                        <a:spcAft>
                          <a:spcPts val="1000"/>
                        </a:spcAft>
                      </a:pPr>
                      <a:r>
                        <a:rPr lang="fr-FR" sz="1400" b="1" i="0" u="none" strike="noStrike" dirty="0">
                          <a:effectLst/>
                          <a:latin typeface="Times New Roman" panose="02020603050405020304" pitchFamily="18" charset="0"/>
                          <a:ea typeface="Calibri" panose="020F0502020204030204" pitchFamily="34" charset="0"/>
                          <a:cs typeface="Times New Roman" panose="02020603050405020304" pitchFamily="18" charset="0"/>
                        </a:rPr>
                        <a:t>-Projet  « IMPLICATS »</a:t>
                      </a:r>
                      <a:endParaRPr lang="fr-FR" sz="1400" b="0" i="0" u="none" strike="noStrike" dirty="0">
                        <a:effectLst/>
                        <a:latin typeface="Times New Roman" panose="02020603050405020304" pitchFamily="18" charset="0"/>
                        <a:cs typeface="Times New Roman" panose="02020603050405020304" pitchFamily="18" charset="0"/>
                      </a:endParaRPr>
                    </a:p>
                    <a:p>
                      <a:pPr algn="l" fontAlgn="t">
                        <a:lnSpc>
                          <a:spcPct val="115000"/>
                        </a:lnSpc>
                        <a:spcBef>
                          <a:spcPts val="0"/>
                        </a:spcBef>
                        <a:spcAft>
                          <a:spcPts val="1000"/>
                        </a:spcAft>
                      </a:pPr>
                      <a:r>
                        <a:rPr lang="fr-FR" sz="1400" b="1" i="0" u="none" strike="noStrike" dirty="0">
                          <a:effectLst/>
                          <a:latin typeface="Times New Roman" panose="02020603050405020304" pitchFamily="18" charset="0"/>
                          <a:ea typeface="Calibri" panose="020F0502020204030204" pitchFamily="34" charset="0"/>
                          <a:cs typeface="Times New Roman" panose="02020603050405020304" pitchFamily="18" charset="0"/>
                        </a:rPr>
                        <a:t>- Participation au concours du livre vivant en catalan</a:t>
                      </a:r>
                      <a:endParaRPr lang="fr-FR" sz="1400" b="0" i="0" u="none" strike="noStrike" dirty="0">
                        <a:effectLst/>
                        <a:latin typeface="Times New Roman" panose="02020603050405020304" pitchFamily="18" charset="0"/>
                        <a:cs typeface="Times New Roman" panose="02020603050405020304" pitchFamily="18" charset="0"/>
                      </a:endParaRPr>
                    </a:p>
                    <a:p>
                      <a:pPr algn="l" fontAlgn="t">
                        <a:lnSpc>
                          <a:spcPct val="115000"/>
                        </a:lnSpc>
                        <a:spcBef>
                          <a:spcPts val="0"/>
                        </a:spcBef>
                        <a:spcAft>
                          <a:spcPts val="1000"/>
                        </a:spcAft>
                      </a:pPr>
                      <a:r>
                        <a:rPr lang="fr-FR" sz="1400" b="1" i="0" u="none" strike="noStrike" dirty="0">
                          <a:effectLst/>
                          <a:latin typeface="Times New Roman" panose="02020603050405020304" pitchFamily="18" charset="0"/>
                          <a:ea typeface="Calibri" panose="020F0502020204030204" pitchFamily="34" charset="0"/>
                          <a:cs typeface="Times New Roman" panose="02020603050405020304" pitchFamily="18" charset="0"/>
                        </a:rPr>
                        <a:t>-Réalisation d’une pièce de théâtre face aux élèves de CP bilingues</a:t>
                      </a:r>
                      <a:endParaRPr lang="fr-FR" sz="1400" b="0" i="0" u="none" strike="noStrike" dirty="0">
                        <a:effectLst/>
                        <a:latin typeface="Times New Roman" panose="02020603050405020304" pitchFamily="18" charset="0"/>
                        <a:cs typeface="Times New Roman" panose="02020603050405020304" pitchFamily="18" charset="0"/>
                      </a:endParaRPr>
                    </a:p>
                    <a:p>
                      <a:pPr algn="l" fontAlgn="t">
                        <a:lnSpc>
                          <a:spcPct val="115000"/>
                        </a:lnSpc>
                        <a:spcBef>
                          <a:spcPts val="0"/>
                        </a:spcBef>
                        <a:spcAft>
                          <a:spcPts val="1000"/>
                        </a:spcAft>
                      </a:pPr>
                      <a:r>
                        <a:rPr lang="fr-FR" sz="1400" b="1" i="0" u="none" strike="noStrike" dirty="0">
                          <a:effectLst/>
                          <a:latin typeface="Times New Roman" panose="02020603050405020304" pitchFamily="18" charset="0"/>
                          <a:ea typeface="Calibri" panose="020F0502020204030204" pitchFamily="34" charset="0"/>
                          <a:cs typeface="Times New Roman" panose="02020603050405020304" pitchFamily="18" charset="0"/>
                        </a:rPr>
                        <a:t> </a:t>
                      </a:r>
                      <a:endParaRPr lang="fr-FR" sz="1400" b="0" i="0" u="none" strike="noStrike" dirty="0">
                        <a:effectLst/>
                        <a:latin typeface="Times New Roman" panose="02020603050405020304" pitchFamily="18" charset="0"/>
                        <a:cs typeface="Times New Roman" panose="02020603050405020304" pitchFamily="18" charset="0"/>
                      </a:endParaRPr>
                    </a:p>
                  </a:txBody>
                  <a:tcPr marL="43012" marR="43012" marT="597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34988913"/>
                  </a:ext>
                </a:extLst>
              </a:tr>
              <a:tr h="1507981">
                <a:tc>
                  <a:txBody>
                    <a:bodyPr/>
                    <a:lstStyle/>
                    <a:p>
                      <a:pPr algn="l" fontAlgn="t">
                        <a:lnSpc>
                          <a:spcPct val="115000"/>
                        </a:lnSpc>
                        <a:spcBef>
                          <a:spcPts val="0"/>
                        </a:spcBef>
                        <a:spcAft>
                          <a:spcPts val="1000"/>
                        </a:spcAft>
                      </a:pPr>
                      <a:r>
                        <a:rPr lang="fr-FR" sz="1400" b="1" i="0" u="none" strike="noStrike">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Classe de 4eme</a:t>
                      </a:r>
                      <a:endParaRPr lang="fr-FR" sz="1400" b="0" i="0" u="none" strike="noStrike">
                        <a:effectLst/>
                        <a:latin typeface="Times New Roman" panose="02020603050405020304" pitchFamily="18" charset="0"/>
                        <a:cs typeface="Times New Roman" panose="02020603050405020304" pitchFamily="18" charset="0"/>
                      </a:endParaRPr>
                    </a:p>
                  </a:txBody>
                  <a:tcPr marL="43012" marR="43012" marT="597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l" fontAlgn="t">
                        <a:lnSpc>
                          <a:spcPct val="115000"/>
                        </a:lnSpc>
                        <a:spcBef>
                          <a:spcPts val="0"/>
                        </a:spcBef>
                        <a:spcAft>
                          <a:spcPts val="1000"/>
                        </a:spcAft>
                      </a:pPr>
                      <a:r>
                        <a:rPr lang="en-US" sz="1400" b="1" i="0" u="none" strike="noStrike">
                          <a:effectLst/>
                          <a:latin typeface="Times New Roman" panose="02020603050405020304" pitchFamily="18" charset="0"/>
                          <a:ea typeface="Calibri" panose="020F0502020204030204" pitchFamily="34" charset="0"/>
                          <a:cs typeface="Times New Roman" panose="02020603050405020304" pitchFamily="18" charset="0"/>
                        </a:rPr>
                        <a:t>Catalan 2h ( Mme Sabirau)</a:t>
                      </a:r>
                      <a:endParaRPr lang="en-US" sz="1400" b="0" i="0" u="none" strike="noStrike">
                        <a:effectLst/>
                        <a:latin typeface="Times New Roman" panose="02020603050405020304" pitchFamily="18" charset="0"/>
                        <a:cs typeface="Times New Roman" panose="02020603050405020304" pitchFamily="18" charset="0"/>
                      </a:endParaRPr>
                    </a:p>
                    <a:p>
                      <a:pPr algn="l" fontAlgn="t">
                        <a:lnSpc>
                          <a:spcPct val="115000"/>
                        </a:lnSpc>
                        <a:spcBef>
                          <a:spcPts val="0"/>
                        </a:spcBef>
                        <a:spcAft>
                          <a:spcPts val="1000"/>
                        </a:spcAft>
                      </a:pPr>
                      <a:r>
                        <a:rPr lang="en-US" sz="1400" b="1" i="0" u="none" strike="noStrike">
                          <a:effectLst/>
                          <a:latin typeface="Times New Roman" panose="02020603050405020304" pitchFamily="18" charset="0"/>
                          <a:ea typeface="Calibri" panose="020F0502020204030204" pitchFamily="34" charset="0"/>
                          <a:cs typeface="Times New Roman" panose="02020603050405020304" pitchFamily="18" charset="0"/>
                        </a:rPr>
                        <a:t>+ DNL Hist-geo 3h</a:t>
                      </a:r>
                      <a:endParaRPr lang="en-US" sz="1400" b="0" i="0" u="none" strike="noStrike">
                        <a:effectLst/>
                        <a:latin typeface="Times New Roman" panose="02020603050405020304" pitchFamily="18" charset="0"/>
                        <a:cs typeface="Times New Roman" panose="02020603050405020304" pitchFamily="18" charset="0"/>
                      </a:endParaRPr>
                    </a:p>
                    <a:p>
                      <a:pPr algn="l" fontAlgn="t">
                        <a:lnSpc>
                          <a:spcPct val="115000"/>
                        </a:lnSpc>
                        <a:spcBef>
                          <a:spcPts val="0"/>
                        </a:spcBef>
                        <a:spcAft>
                          <a:spcPts val="1000"/>
                        </a:spcAft>
                      </a:pPr>
                      <a:r>
                        <a:rPr lang="en-US" sz="1400" b="1" i="0" u="none" strike="noStrike">
                          <a:effectLst/>
                          <a:latin typeface="Times New Roman" panose="02020603050405020304" pitchFamily="18" charset="0"/>
                          <a:ea typeface="Calibri" panose="020F0502020204030204" pitchFamily="34" charset="0"/>
                          <a:cs typeface="Times New Roman" panose="02020603050405020304" pitchFamily="18" charset="0"/>
                        </a:rPr>
                        <a:t> ( Mr Pujol)</a:t>
                      </a:r>
                      <a:endParaRPr lang="en-US" sz="1400" b="0" i="0" u="none" strike="noStrike">
                        <a:effectLst/>
                        <a:latin typeface="Times New Roman" panose="02020603050405020304" pitchFamily="18" charset="0"/>
                        <a:cs typeface="Times New Roman" panose="02020603050405020304" pitchFamily="18" charset="0"/>
                      </a:endParaRPr>
                    </a:p>
                  </a:txBody>
                  <a:tcPr marL="43012" marR="43012" marT="597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1000"/>
                        </a:spcAft>
                      </a:pPr>
                      <a:r>
                        <a:rPr lang="fr-FR" sz="1400" b="1" i="0" u="none" strike="noStrike">
                          <a:effectLst/>
                          <a:latin typeface="Times New Roman" panose="02020603050405020304" pitchFamily="18" charset="0"/>
                          <a:ea typeface="Calibri" panose="020F0502020204030204" pitchFamily="34" charset="0"/>
                          <a:cs typeface="Times New Roman" panose="02020603050405020304" pitchFamily="18" charset="0"/>
                        </a:rPr>
                        <a:t>Sortie 3 jours : parc naturel des Pyrénées catalanes</a:t>
                      </a:r>
                      <a:endParaRPr lang="fr-FR" sz="1400" b="0" i="0" u="none" strike="noStrike">
                        <a:effectLst/>
                        <a:latin typeface="Times New Roman" panose="02020603050405020304" pitchFamily="18" charset="0"/>
                        <a:cs typeface="Times New Roman" panose="02020603050405020304" pitchFamily="18" charset="0"/>
                      </a:endParaRPr>
                    </a:p>
                    <a:p>
                      <a:pPr algn="l" fontAlgn="t">
                        <a:lnSpc>
                          <a:spcPct val="115000"/>
                        </a:lnSpc>
                        <a:spcBef>
                          <a:spcPts val="0"/>
                        </a:spcBef>
                        <a:spcAft>
                          <a:spcPts val="1000"/>
                        </a:spcAft>
                      </a:pPr>
                      <a:r>
                        <a:rPr lang="fr-FR" sz="1400" b="1" i="0" u="none" strike="noStrike">
                          <a:effectLst/>
                          <a:latin typeface="Times New Roman" panose="02020603050405020304" pitchFamily="18" charset="0"/>
                          <a:ea typeface="Calibri" panose="020F0502020204030204" pitchFamily="34" charset="0"/>
                          <a:cs typeface="Times New Roman" panose="02020603050405020304" pitchFamily="18" charset="0"/>
                        </a:rPr>
                        <a:t>Participation au concours académique de poésie en catalan</a:t>
                      </a:r>
                      <a:endParaRPr lang="fr-FR" sz="1400" b="0" i="0" u="none" strike="noStrike">
                        <a:effectLst/>
                        <a:latin typeface="Times New Roman" panose="02020603050405020304" pitchFamily="18" charset="0"/>
                        <a:cs typeface="Times New Roman" panose="02020603050405020304" pitchFamily="18" charset="0"/>
                      </a:endParaRPr>
                    </a:p>
                    <a:p>
                      <a:pPr algn="l" fontAlgn="t">
                        <a:lnSpc>
                          <a:spcPct val="115000"/>
                        </a:lnSpc>
                        <a:spcBef>
                          <a:spcPts val="0"/>
                        </a:spcBef>
                        <a:spcAft>
                          <a:spcPts val="1000"/>
                        </a:spcAft>
                      </a:pPr>
                      <a:r>
                        <a:rPr lang="fr-FR" sz="1400" b="1" i="0" u="none" strike="noStrike">
                          <a:effectLst/>
                          <a:latin typeface="Times New Roman" panose="02020603050405020304" pitchFamily="18" charset="0"/>
                          <a:ea typeface="Calibri" panose="020F0502020204030204" pitchFamily="34" charset="0"/>
                          <a:cs typeface="Times New Roman" panose="02020603050405020304" pitchFamily="18" charset="0"/>
                        </a:rPr>
                        <a:t>-Echange linguistique 3 jours) avec OLOT, ville jumelée avec la municipalité de Thuir</a:t>
                      </a:r>
                      <a:endParaRPr lang="fr-FR" sz="1400" b="0" i="0" u="none" strike="noStrike">
                        <a:effectLst/>
                        <a:latin typeface="Times New Roman" panose="02020603050405020304" pitchFamily="18" charset="0"/>
                        <a:cs typeface="Times New Roman" panose="02020603050405020304" pitchFamily="18" charset="0"/>
                      </a:endParaRPr>
                    </a:p>
                  </a:txBody>
                  <a:tcPr marL="43012" marR="43012" marT="597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955038356"/>
                  </a:ext>
                </a:extLst>
              </a:tr>
              <a:tr h="1131144">
                <a:tc>
                  <a:txBody>
                    <a:bodyPr/>
                    <a:lstStyle/>
                    <a:p>
                      <a:pPr algn="l" fontAlgn="t">
                        <a:lnSpc>
                          <a:spcPct val="115000"/>
                        </a:lnSpc>
                        <a:spcBef>
                          <a:spcPts val="0"/>
                        </a:spcBef>
                        <a:spcAft>
                          <a:spcPts val="1000"/>
                        </a:spcAft>
                      </a:pPr>
                      <a:r>
                        <a:rPr lang="fr-FR" sz="1400" b="1" i="0" u="none" strike="noStrike"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Classe de 3eme</a:t>
                      </a:r>
                      <a:endParaRPr lang="fr-FR" sz="1400" b="0" i="0" u="none" strike="noStrike" dirty="0">
                        <a:effectLst/>
                        <a:latin typeface="Times New Roman" panose="02020603050405020304" pitchFamily="18" charset="0"/>
                        <a:cs typeface="Times New Roman" panose="02020603050405020304" pitchFamily="18" charset="0"/>
                      </a:endParaRPr>
                    </a:p>
                  </a:txBody>
                  <a:tcPr marL="43012" marR="43012" marT="597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fontAlgn="t">
                        <a:lnSpc>
                          <a:spcPct val="115000"/>
                        </a:lnSpc>
                        <a:spcBef>
                          <a:spcPts val="0"/>
                        </a:spcBef>
                        <a:spcAft>
                          <a:spcPts val="1000"/>
                        </a:spcAft>
                      </a:pPr>
                      <a:r>
                        <a:rPr lang="en-US" sz="1400" b="1" i="0" u="none" strike="noStrike">
                          <a:effectLst/>
                          <a:latin typeface="Times New Roman" panose="02020603050405020304" pitchFamily="18" charset="0"/>
                          <a:ea typeface="Calibri" panose="020F0502020204030204" pitchFamily="34" charset="0"/>
                          <a:cs typeface="Times New Roman" panose="02020603050405020304" pitchFamily="18" charset="0"/>
                        </a:rPr>
                        <a:t>Catalan 2h ( Mme Sabirau)</a:t>
                      </a:r>
                      <a:endParaRPr lang="en-US" sz="1400" b="0" i="0" u="none" strike="noStrike">
                        <a:effectLst/>
                        <a:latin typeface="Times New Roman" panose="02020603050405020304" pitchFamily="18" charset="0"/>
                        <a:cs typeface="Times New Roman" panose="02020603050405020304" pitchFamily="18" charset="0"/>
                      </a:endParaRPr>
                    </a:p>
                    <a:p>
                      <a:pPr algn="l" fontAlgn="t">
                        <a:lnSpc>
                          <a:spcPct val="115000"/>
                        </a:lnSpc>
                        <a:spcBef>
                          <a:spcPts val="0"/>
                        </a:spcBef>
                        <a:spcAft>
                          <a:spcPts val="1000"/>
                        </a:spcAft>
                      </a:pPr>
                      <a:r>
                        <a:rPr lang="en-US" sz="1400" b="1" i="0" u="none" strike="noStrike">
                          <a:effectLst/>
                          <a:latin typeface="Times New Roman" panose="02020603050405020304" pitchFamily="18" charset="0"/>
                          <a:ea typeface="Calibri" panose="020F0502020204030204" pitchFamily="34" charset="0"/>
                          <a:cs typeface="Times New Roman" panose="02020603050405020304" pitchFamily="18" charset="0"/>
                        </a:rPr>
                        <a:t>+ DNL Hist-geo 3.5h</a:t>
                      </a:r>
                      <a:endParaRPr lang="en-US" sz="1400" b="0" i="0" u="none" strike="noStrike">
                        <a:effectLst/>
                        <a:latin typeface="Times New Roman" panose="02020603050405020304" pitchFamily="18" charset="0"/>
                        <a:cs typeface="Times New Roman" panose="02020603050405020304" pitchFamily="18" charset="0"/>
                      </a:endParaRPr>
                    </a:p>
                    <a:p>
                      <a:pPr algn="l" fontAlgn="t">
                        <a:lnSpc>
                          <a:spcPct val="115000"/>
                        </a:lnSpc>
                        <a:spcBef>
                          <a:spcPts val="0"/>
                        </a:spcBef>
                        <a:spcAft>
                          <a:spcPts val="1000"/>
                        </a:spcAft>
                      </a:pPr>
                      <a:r>
                        <a:rPr lang="en-US" sz="1400" b="1" i="0" u="none" strike="noStrike">
                          <a:effectLst/>
                          <a:latin typeface="Times New Roman" panose="02020603050405020304" pitchFamily="18" charset="0"/>
                          <a:ea typeface="Calibri" panose="020F0502020204030204" pitchFamily="34" charset="0"/>
                          <a:cs typeface="Times New Roman" panose="02020603050405020304" pitchFamily="18" charset="0"/>
                        </a:rPr>
                        <a:t>( Mr Pujol)</a:t>
                      </a:r>
                      <a:endParaRPr lang="en-US" sz="1400" b="0" i="0" u="none" strike="noStrike">
                        <a:effectLst/>
                        <a:latin typeface="Times New Roman" panose="02020603050405020304" pitchFamily="18" charset="0"/>
                        <a:cs typeface="Times New Roman" panose="02020603050405020304" pitchFamily="18" charset="0"/>
                      </a:endParaRPr>
                    </a:p>
                  </a:txBody>
                  <a:tcPr marL="43012" marR="43012" marT="597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0"/>
                        </a:spcBef>
                        <a:spcAft>
                          <a:spcPts val="1000"/>
                        </a:spcAft>
                      </a:pPr>
                      <a:r>
                        <a:rPr lang="fr-FR" sz="1400" b="1" i="0" u="none" strike="noStrike" dirty="0">
                          <a:effectLst/>
                          <a:latin typeface="Times New Roman" panose="02020603050405020304" pitchFamily="18" charset="0"/>
                          <a:ea typeface="Calibri" panose="020F0502020204030204" pitchFamily="34" charset="0"/>
                          <a:cs typeface="Times New Roman" panose="02020603050405020304" pitchFamily="18" charset="0"/>
                        </a:rPr>
                        <a:t>Echange linguistique  5 jours avec un établissement scolaire de MALLORCA </a:t>
                      </a:r>
                      <a:endParaRPr lang="fr-FR" sz="1400" b="0" i="0" u="none" strike="noStrike" dirty="0">
                        <a:effectLst/>
                        <a:latin typeface="Times New Roman" panose="02020603050405020304" pitchFamily="18" charset="0"/>
                        <a:cs typeface="Times New Roman" panose="02020603050405020304" pitchFamily="18" charset="0"/>
                      </a:endParaRPr>
                    </a:p>
                  </a:txBody>
                  <a:tcPr marL="43012" marR="43012" marT="597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49964168"/>
                  </a:ext>
                </a:extLst>
              </a:tr>
            </a:tbl>
          </a:graphicData>
        </a:graphic>
      </p:graphicFrame>
    </p:spTree>
    <p:extLst>
      <p:ext uri="{BB962C8B-B14F-4D97-AF65-F5344CB8AC3E}">
        <p14:creationId xmlns="" xmlns:p14="http://schemas.microsoft.com/office/powerpoint/2010/main" val="12843484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AC17DE74-01C9-4859-B65A-85CF999E858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 xmlns:a16="http://schemas.microsoft.com/office/drawing/2014/main" id="{068C0432-0E90-4CC1-8CD3-D44A90DF07E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endParaRPr lang="en-US"/>
          </a:p>
        </p:txBody>
      </p:sp>
      <p:sp>
        <p:nvSpPr>
          <p:cNvPr id="2" name="Titre 1">
            <a:extLst>
              <a:ext uri="{FF2B5EF4-FFF2-40B4-BE49-F238E27FC236}">
                <a16:creationId xmlns="" xmlns:a16="http://schemas.microsoft.com/office/drawing/2014/main" id="{4F933573-68E3-43A3-B117-C1F1BCFEE120}"/>
              </a:ext>
            </a:extLst>
          </p:cNvPr>
          <p:cNvSpPr>
            <a:spLocks noGrp="1"/>
          </p:cNvSpPr>
          <p:nvPr>
            <p:ph type="title"/>
          </p:nvPr>
        </p:nvSpPr>
        <p:spPr>
          <a:xfrm>
            <a:off x="838200" y="401221"/>
            <a:ext cx="10515600" cy="1348065"/>
          </a:xfrm>
        </p:spPr>
        <p:txBody>
          <a:bodyPr>
            <a:normAutofit/>
          </a:bodyPr>
          <a:lstStyle/>
          <a:p>
            <a:r>
              <a:rPr lang="fr-FR" sz="4200">
                <a:solidFill>
                  <a:srgbClr val="FFFFFF"/>
                </a:solidFill>
              </a:rPr>
              <a:t>Curieux de savoir comment se passent les cours dans les différentes disciplines?</a:t>
            </a:r>
          </a:p>
        </p:txBody>
      </p:sp>
      <p:sp>
        <p:nvSpPr>
          <p:cNvPr id="3" name="Espace réservé du contenu 2">
            <a:extLst>
              <a:ext uri="{FF2B5EF4-FFF2-40B4-BE49-F238E27FC236}">
                <a16:creationId xmlns="" xmlns:a16="http://schemas.microsoft.com/office/drawing/2014/main" id="{2FEC95EB-7A7B-4B22-9AFC-202DFB16912D}"/>
              </a:ext>
            </a:extLst>
          </p:cNvPr>
          <p:cNvSpPr>
            <a:spLocks noGrp="1"/>
          </p:cNvSpPr>
          <p:nvPr>
            <p:ph idx="1"/>
          </p:nvPr>
        </p:nvSpPr>
        <p:spPr>
          <a:xfrm>
            <a:off x="838200" y="2586789"/>
            <a:ext cx="10515600" cy="3590174"/>
          </a:xfrm>
        </p:spPr>
        <p:txBody>
          <a:bodyPr>
            <a:normAutofit/>
          </a:bodyPr>
          <a:lstStyle/>
          <a:p>
            <a:pPr marL="0" indent="0">
              <a:buNone/>
            </a:pPr>
            <a:r>
              <a:rPr lang="fr-FR" sz="3600" dirty="0">
                <a:solidFill>
                  <a:schemeClr val="accent2">
                    <a:lumMod val="75000"/>
                  </a:schemeClr>
                </a:solidFill>
                <a:latin typeface="Times New Roman" panose="02020603050405020304" pitchFamily="18" charset="0"/>
                <a:cs typeface="Times New Roman" panose="02020603050405020304" pitchFamily="18" charset="0"/>
              </a:rPr>
              <a:t>Clique sur ces liens!</a:t>
            </a:r>
          </a:p>
          <a:p>
            <a:r>
              <a:rPr lang="fr-FR" sz="2200" dirty="0">
                <a:hlinkClick r:id="rId2"/>
              </a:rPr>
              <a:t>En langue vivante:</a:t>
            </a:r>
            <a:endParaRPr lang="fr-FR" sz="2200" dirty="0"/>
          </a:p>
          <a:p>
            <a:r>
              <a:rPr lang="fr-FR" sz="2200" dirty="0">
                <a:hlinkClick r:id="rId3"/>
              </a:rPr>
              <a:t>En Histoire et Géographie:</a:t>
            </a:r>
            <a:endParaRPr lang="fr-FR" sz="2200" dirty="0"/>
          </a:p>
          <a:p>
            <a:r>
              <a:rPr lang="fr-FR" sz="2200" dirty="0">
                <a:hlinkClick r:id="rId4"/>
              </a:rPr>
              <a:t>En EPS:</a:t>
            </a:r>
            <a:endParaRPr lang="fr-FR" sz="2200" dirty="0"/>
          </a:p>
          <a:p>
            <a:r>
              <a:rPr lang="fr-FR" sz="2200" dirty="0">
                <a:hlinkClick r:id="rId5"/>
              </a:rPr>
              <a:t>En Physique-chimie:</a:t>
            </a:r>
            <a:endParaRPr lang="fr-FR" sz="2200" dirty="0"/>
          </a:p>
          <a:p>
            <a:endParaRPr lang="fr-FR" sz="2200" dirty="0"/>
          </a:p>
          <a:p>
            <a:pPr marL="0" indent="0">
              <a:buNone/>
            </a:pPr>
            <a:endParaRPr lang="fr-FR" sz="2200" dirty="0"/>
          </a:p>
        </p:txBody>
      </p:sp>
    </p:spTree>
    <p:extLst>
      <p:ext uri="{BB962C8B-B14F-4D97-AF65-F5344CB8AC3E}">
        <p14:creationId xmlns="" xmlns:p14="http://schemas.microsoft.com/office/powerpoint/2010/main" val="3301394837"/>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139</TotalTime>
  <Words>501</Words>
  <Application>Microsoft Office PowerPoint</Application>
  <PresentationFormat>Personnalisé</PresentationFormat>
  <Paragraphs>64</Paragraphs>
  <Slides>9</Slides>
  <Notes>0</Notes>
  <HiddenSlides>0</HiddenSlides>
  <MMClips>0</MMClips>
  <ScaleCrop>false</ScaleCrop>
  <HeadingPairs>
    <vt:vector size="4" baseType="variant">
      <vt:variant>
        <vt:lpstr>Thème</vt:lpstr>
      </vt:variant>
      <vt:variant>
        <vt:i4>1</vt:i4>
      </vt:variant>
      <vt:variant>
        <vt:lpstr>Titres des diapositives</vt:lpstr>
      </vt:variant>
      <vt:variant>
        <vt:i4>9</vt:i4>
      </vt:variant>
    </vt:vector>
  </HeadingPairs>
  <TitlesOfParts>
    <vt:vector size="10" baseType="lpstr">
      <vt:lpstr>Thème Office</vt:lpstr>
      <vt:lpstr>    Qu’est ce l’enseignement bilingue catalan au collège Pierre Moreto de Thuir? </vt:lpstr>
      <vt:lpstr>Le catalan, mieux qu'un enseignement:  un apprentissage ouvert et motivant!</vt:lpstr>
      <vt:lpstr> La classe de langue est immersive et conçue comme une porte vers l'extérieur en commençant par l'environnement local en 6eme et 5eme puis tourné vers la Catalogne sud en 4eme et 3eme , en lien avec le programme de langue et culture catalanes. Les élèves sont amenés à mieux connaître leur village, leur patrimoine, leur région, leur culture, les traditions….  </vt:lpstr>
      <vt:lpstr>DES METHODES DE TRAVAIL INNOVANTES…</vt:lpstr>
      <vt:lpstr> DES PROJETS MOTIVANTS  ...et ouverts sur l'extérieur     Découverte du patrimoine de Thuir, Perpignan, le parc Naturel des Pyrenées catalanes, Barcelone, Olot, Majorque…. </vt:lpstr>
      <vt:lpstr>Diapositive 6</vt:lpstr>
      <vt:lpstr>FILIERE BILINGUE CATALAN et DNL</vt:lpstr>
      <vt:lpstr>Présentation de l’année scolaire  en cours,  par niveau, programme et projets </vt:lpstr>
      <vt:lpstr>Curieux de savoir comment se passent les cours dans les différentes disciplines?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L’enseignement bilingue catalan au collège Pierre Moreto de Thuir 6e et 5emes bilingues catalan :La classe de langue est immersive et conçue comme une porte vers l'extérieur en commençant par l'environnement local en lien avec le programme de langue et culture catalanes. Les élèves sont amenés à mieux connaître leur village, leur patrimoine, leur région...( visites sur Thuir/ Perpignan …) 4e et 3emes bilingues catalan :Les cours de langue catalane sont davantage orientés vers la découverte de la Catalogne sud et se concrétisent par des  projets de correspondance  des sorties ( Le Carlit/ Majorque…) Dans l'optique de la pédagogie actionnelle, l'apprentissage de la langue se fait à travers des activités qui ont un sens pour les élèves et qui éveillent leur créativité (semaine du goût, sorties découverte du patrimoine, traditions catalanes de noël, de la Sant Jordi, venue d'un auteur, concours académique de poésie, réalisation de bouquets de la St Jean...). La continuité pédagogique de la filière bilingue catalan de la 6e à la 3e  se fait au travers d’autres disciplines non linguistiques (histoire-géographie, EPS et physique chimie) appelées DNL. L’objectif final est d’obtenir le diplôme du brevet des collèges en catalan en passant l’épreuve d’Histoire géographie en catalan. Présentation de l’année scolaire en cours :</dc:title>
  <dc:creator>Mathilde</dc:creator>
  <cp:lastModifiedBy>profil</cp:lastModifiedBy>
  <cp:revision>16</cp:revision>
  <dcterms:created xsi:type="dcterms:W3CDTF">2021-05-30T16:09:13Z</dcterms:created>
  <dcterms:modified xsi:type="dcterms:W3CDTF">2021-06-07T12:42:15Z</dcterms:modified>
</cp:coreProperties>
</file>